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276" r:id="rId3"/>
    <p:sldId id="281" r:id="rId5"/>
    <p:sldId id="257" r:id="rId6"/>
    <p:sldId id="256" r:id="rId7"/>
    <p:sldId id="279" r:id="rId8"/>
    <p:sldId id="295" r:id="rId9"/>
    <p:sldId id="299" r:id="rId10"/>
    <p:sldId id="310" r:id="rId11"/>
    <p:sldId id="300" r:id="rId12"/>
    <p:sldId id="302" r:id="rId13"/>
    <p:sldId id="301" r:id="rId14"/>
    <p:sldId id="303" r:id="rId15"/>
    <p:sldId id="305" r:id="rId16"/>
    <p:sldId id="304" r:id="rId17"/>
    <p:sldId id="306" r:id="rId18"/>
    <p:sldId id="307" r:id="rId19"/>
    <p:sldId id="308" r:id="rId20"/>
    <p:sldId id="309" r:id="rId21"/>
    <p:sldId id="298" r:id="rId2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FD0F851-EC5A-4D38-B0AD-8093EC10F338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6327" autoAdjust="0"/>
  </p:normalViewPr>
  <p:slideViewPr>
    <p:cSldViewPr snapToGrid="0" showGuides="1">
      <p:cViewPr varScale="1">
        <p:scale>
          <a:sx n="103" d="100"/>
          <a:sy n="103" d="100"/>
        </p:scale>
        <p:origin x="906" y="114"/>
      </p:cViewPr>
      <p:guideLst>
        <p:guide orient="horz" pos="2928"/>
        <p:guide pos="3840"/>
      </p:guideLst>
    </p:cSldViewPr>
  </p:slideViewPr>
  <p:outlineViewPr>
    <p:cViewPr>
      <p:scale>
        <a:sx n="33" d="100"/>
        <a:sy n="33" d="100"/>
      </p:scale>
      <p:origin x="0" y="-5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33"/>
    </p:cViewPr>
  </p:sorterViewPr>
  <p:notesViewPr>
    <p:cSldViewPr snapToGrid="0">
      <p:cViewPr varScale="1">
        <p:scale>
          <a:sx n="82" d="100"/>
          <a:sy n="82" d="100"/>
        </p:scale>
        <p:origin x="394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customXml" Target="../customXml/item3.xml"/><Relationship Id="rId28" Type="http://schemas.openxmlformats.org/officeDocument/2006/relationships/customXml" Target="../customXml/item2.xml"/><Relationship Id="rId27" Type="http://schemas.openxmlformats.org/officeDocument/2006/relationships/customXml" Target="../customXml/item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91C4FDE2-81F7-4386-AF64-3DBCB37AAB52}" type="datetime1">
              <a:rPr lang="ru-RU" smtClean="0"/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5C4EE72E-E5A5-44ED-A736-DB8D8EE9B4C6}" type="slidenum">
              <a:rPr lang="ru-RU" smtClean="0"/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55BE39A4-D649-4F08-8BAB-DEF096DCE61C}" type="datetime1">
              <a:rPr lang="ru-RU" smtClean="0"/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  <a:endParaRPr lang="ru-RU"/>
          </a:p>
          <a:p>
            <a:pPr lvl="1" rtl="0"/>
            <a:r>
              <a:rPr lang="ru-RU"/>
              <a:t>Второй уровень</a:t>
            </a:r>
            <a:endParaRPr lang="ru-RU"/>
          </a:p>
          <a:p>
            <a:pPr lvl="2" rtl="0"/>
            <a:r>
              <a:rPr lang="ru-RU"/>
              <a:t>Третий уровень</a:t>
            </a:r>
            <a:endParaRPr lang="ru-RU"/>
          </a:p>
          <a:p>
            <a:pPr lvl="3" rtl="0"/>
            <a:r>
              <a:rPr lang="ru-RU"/>
              <a:t>Четвертый уровень</a:t>
            </a:r>
            <a:endParaRPr lang="ru-RU"/>
          </a:p>
          <a:p>
            <a:pPr lvl="4" rtl="0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8D942FC2-A162-47B3-989B-571A62414964}" type="slidenum">
              <a:rPr lang="ru-RU" smtClean="0"/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942FC2-A162-47B3-989B-571A6241496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942FC2-A162-47B3-989B-571A6241496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942FC2-A162-47B3-989B-571A6241496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942FC2-A162-47B3-989B-571A6241496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942FC2-A162-47B3-989B-571A6241496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942FC2-A162-47B3-989B-571A6241496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942FC2-A162-47B3-989B-571A6241496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942FC2-A162-47B3-989B-571A6241496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942FC2-A162-47B3-989B-571A6241496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942FC2-A162-47B3-989B-571A6241496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942FC2-A162-47B3-989B-571A6241496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942FC2-A162-47B3-989B-571A6241496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942FC2-A162-47B3-989B-571A6241496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942FC2-A162-47B3-989B-571A6241496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942FC2-A162-47B3-989B-571A6241496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942FC2-A162-47B3-989B-571A6241496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942FC2-A162-47B3-989B-571A6241496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942FC2-A162-47B3-989B-571A6241496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942FC2-A162-47B3-989B-571A6241496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оловок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197100" y="1079500"/>
            <a:ext cx="7797799" cy="2138400"/>
          </a:xfrm>
        </p:spPr>
        <p:txBody>
          <a:bodyPr rtlCol="0" anchor="b">
            <a:normAutofit/>
          </a:bodyPr>
          <a:lstStyle>
            <a:lvl1pPr algn="ctr">
              <a:defRPr lang="ru-RU" sz="2800"/>
            </a:lvl1pPr>
          </a:lstStyle>
          <a:p>
            <a:pPr rtl="0"/>
            <a:r>
              <a:rPr lang="ru-RU"/>
              <a:t>Заголовок слайда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308350" y="4113213"/>
            <a:ext cx="5575300" cy="1655762"/>
          </a:xfrm>
        </p:spPr>
        <p:txBody>
          <a:bodyPr rtlCol="0"/>
          <a:lstStyle>
            <a:lvl1pPr marL="0" indent="0" algn="ctr">
              <a:buNone/>
              <a:defRPr lang="ru-RU" sz="2400" i="1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  <a:endParaRPr lang="ru-RU"/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Группа 19"/>
          <p:cNvGrpSpPr/>
          <p:nvPr userDrawn="1"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Полилиния: Фигура 15"/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  <p:grpSp>
          <p:nvGrpSpPr>
            <p:cNvPr id="17" name="Группа 16"/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Полилиния: Фигура 17"/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-1" fmla="*/ 282417 w 571820"/>
                  <a:gd name="connsiteY0-2" fmla="*/ 6349 h 1316717"/>
                  <a:gd name="connsiteX1-3" fmla="*/ 285910 w 571820"/>
                  <a:gd name="connsiteY1-4" fmla="*/ 3175 h 1316717"/>
                  <a:gd name="connsiteX2-5" fmla="*/ 287393 w 571820"/>
                  <a:gd name="connsiteY2-6" fmla="*/ 1827 h 1316717"/>
                  <a:gd name="connsiteX3-7" fmla="*/ 289403 w 571820"/>
                  <a:gd name="connsiteY3-8" fmla="*/ 0 h 1316717"/>
                  <a:gd name="connsiteX4-9" fmla="*/ 289403 w 571820"/>
                  <a:gd name="connsiteY4-10" fmla="*/ 6349 h 1316717"/>
                  <a:gd name="connsiteX5-11" fmla="*/ 309203 w 571820"/>
                  <a:gd name="connsiteY5-12" fmla="*/ 24345 h 1316717"/>
                  <a:gd name="connsiteX6-13" fmla="*/ 571820 w 571820"/>
                  <a:gd name="connsiteY6-14" fmla="*/ 658359 h 1316717"/>
                  <a:gd name="connsiteX7-15" fmla="*/ 309203 w 571820"/>
                  <a:gd name="connsiteY7-16" fmla="*/ 1292372 h 1316717"/>
                  <a:gd name="connsiteX8-17" fmla="*/ 289403 w 571820"/>
                  <a:gd name="connsiteY8-18" fmla="*/ 1310368 h 1316717"/>
                  <a:gd name="connsiteX9-19" fmla="*/ 289403 w 571820"/>
                  <a:gd name="connsiteY9-20" fmla="*/ 1316717 h 1316717"/>
                  <a:gd name="connsiteX10-21" fmla="*/ 287393 w 571820"/>
                  <a:gd name="connsiteY10-22" fmla="*/ 1314890 h 1316717"/>
                  <a:gd name="connsiteX11-23" fmla="*/ 285910 w 571820"/>
                  <a:gd name="connsiteY11-24" fmla="*/ 1313542 h 1316717"/>
                  <a:gd name="connsiteX12-25" fmla="*/ 282417 w 571820"/>
                  <a:gd name="connsiteY12-26" fmla="*/ 1316717 h 1316717"/>
                  <a:gd name="connsiteX13-27" fmla="*/ 282417 w 571820"/>
                  <a:gd name="connsiteY13-28" fmla="*/ 1310367 h 1316717"/>
                  <a:gd name="connsiteX14-29" fmla="*/ 262617 w 571820"/>
                  <a:gd name="connsiteY14-30" fmla="*/ 1292372 h 1316717"/>
                  <a:gd name="connsiteX15-31" fmla="*/ 0 w 571820"/>
                  <a:gd name="connsiteY15-32" fmla="*/ 658358 h 1316717"/>
                  <a:gd name="connsiteX16-33" fmla="*/ 262617 w 571820"/>
                  <a:gd name="connsiteY16-34" fmla="*/ 24345 h 1316717"/>
                  <a:gd name="connsiteX17-35" fmla="*/ 282417 w 571820"/>
                  <a:gd name="connsiteY17-36" fmla="*/ 6349 h 1316717"/>
                  <a:gd name="connsiteX0-37" fmla="*/ 262617 w 571820"/>
                  <a:gd name="connsiteY0-38" fmla="*/ 24345 h 1316717"/>
                  <a:gd name="connsiteX1-39" fmla="*/ 285910 w 571820"/>
                  <a:gd name="connsiteY1-40" fmla="*/ 3175 h 1316717"/>
                  <a:gd name="connsiteX2-41" fmla="*/ 287393 w 571820"/>
                  <a:gd name="connsiteY2-42" fmla="*/ 1827 h 1316717"/>
                  <a:gd name="connsiteX3-43" fmla="*/ 289403 w 571820"/>
                  <a:gd name="connsiteY3-44" fmla="*/ 0 h 1316717"/>
                  <a:gd name="connsiteX4-45" fmla="*/ 289403 w 571820"/>
                  <a:gd name="connsiteY4-46" fmla="*/ 6349 h 1316717"/>
                  <a:gd name="connsiteX5-47" fmla="*/ 309203 w 571820"/>
                  <a:gd name="connsiteY5-48" fmla="*/ 24345 h 1316717"/>
                  <a:gd name="connsiteX6-49" fmla="*/ 571820 w 571820"/>
                  <a:gd name="connsiteY6-50" fmla="*/ 658359 h 1316717"/>
                  <a:gd name="connsiteX7-51" fmla="*/ 309203 w 571820"/>
                  <a:gd name="connsiteY7-52" fmla="*/ 1292372 h 1316717"/>
                  <a:gd name="connsiteX8-53" fmla="*/ 289403 w 571820"/>
                  <a:gd name="connsiteY8-54" fmla="*/ 1310368 h 1316717"/>
                  <a:gd name="connsiteX9-55" fmla="*/ 289403 w 571820"/>
                  <a:gd name="connsiteY9-56" fmla="*/ 1316717 h 1316717"/>
                  <a:gd name="connsiteX10-57" fmla="*/ 287393 w 571820"/>
                  <a:gd name="connsiteY10-58" fmla="*/ 1314890 h 1316717"/>
                  <a:gd name="connsiteX11-59" fmla="*/ 285910 w 571820"/>
                  <a:gd name="connsiteY11-60" fmla="*/ 1313542 h 1316717"/>
                  <a:gd name="connsiteX12-61" fmla="*/ 282417 w 571820"/>
                  <a:gd name="connsiteY12-62" fmla="*/ 1316717 h 1316717"/>
                  <a:gd name="connsiteX13-63" fmla="*/ 282417 w 571820"/>
                  <a:gd name="connsiteY13-64" fmla="*/ 1310367 h 1316717"/>
                  <a:gd name="connsiteX14-65" fmla="*/ 262617 w 571820"/>
                  <a:gd name="connsiteY14-66" fmla="*/ 1292372 h 1316717"/>
                  <a:gd name="connsiteX15-67" fmla="*/ 0 w 571820"/>
                  <a:gd name="connsiteY15-68" fmla="*/ 658358 h 1316717"/>
                  <a:gd name="connsiteX16-69" fmla="*/ 262617 w 571820"/>
                  <a:gd name="connsiteY16-70" fmla="*/ 24345 h 1316717"/>
                  <a:gd name="connsiteX0-71" fmla="*/ 262617 w 571820"/>
                  <a:gd name="connsiteY0-72" fmla="*/ 24345 h 1316717"/>
                  <a:gd name="connsiteX1-73" fmla="*/ 285910 w 571820"/>
                  <a:gd name="connsiteY1-74" fmla="*/ 3175 h 1316717"/>
                  <a:gd name="connsiteX2-75" fmla="*/ 287393 w 571820"/>
                  <a:gd name="connsiteY2-76" fmla="*/ 1827 h 1316717"/>
                  <a:gd name="connsiteX3-77" fmla="*/ 289403 w 571820"/>
                  <a:gd name="connsiteY3-78" fmla="*/ 0 h 1316717"/>
                  <a:gd name="connsiteX4-79" fmla="*/ 309203 w 571820"/>
                  <a:gd name="connsiteY4-80" fmla="*/ 24345 h 1316717"/>
                  <a:gd name="connsiteX5-81" fmla="*/ 571820 w 571820"/>
                  <a:gd name="connsiteY5-82" fmla="*/ 658359 h 1316717"/>
                  <a:gd name="connsiteX6-83" fmla="*/ 309203 w 571820"/>
                  <a:gd name="connsiteY6-84" fmla="*/ 1292372 h 1316717"/>
                  <a:gd name="connsiteX7-85" fmla="*/ 289403 w 571820"/>
                  <a:gd name="connsiteY7-86" fmla="*/ 1310368 h 1316717"/>
                  <a:gd name="connsiteX8-87" fmla="*/ 289403 w 571820"/>
                  <a:gd name="connsiteY8-88" fmla="*/ 1316717 h 1316717"/>
                  <a:gd name="connsiteX9-89" fmla="*/ 287393 w 571820"/>
                  <a:gd name="connsiteY9-90" fmla="*/ 1314890 h 1316717"/>
                  <a:gd name="connsiteX10-91" fmla="*/ 285910 w 571820"/>
                  <a:gd name="connsiteY10-92" fmla="*/ 1313542 h 1316717"/>
                  <a:gd name="connsiteX11-93" fmla="*/ 282417 w 571820"/>
                  <a:gd name="connsiteY11-94" fmla="*/ 1316717 h 1316717"/>
                  <a:gd name="connsiteX12-95" fmla="*/ 282417 w 571820"/>
                  <a:gd name="connsiteY12-96" fmla="*/ 1310367 h 1316717"/>
                  <a:gd name="connsiteX13-97" fmla="*/ 262617 w 571820"/>
                  <a:gd name="connsiteY13-98" fmla="*/ 1292372 h 1316717"/>
                  <a:gd name="connsiteX14-99" fmla="*/ 0 w 571820"/>
                  <a:gd name="connsiteY14-100" fmla="*/ 658358 h 1316717"/>
                  <a:gd name="connsiteX15-101" fmla="*/ 262617 w 571820"/>
                  <a:gd name="connsiteY15-102" fmla="*/ 24345 h 1316717"/>
                  <a:gd name="connsiteX0-103" fmla="*/ 262617 w 571820"/>
                  <a:gd name="connsiteY0-104" fmla="*/ 22518 h 1314890"/>
                  <a:gd name="connsiteX1-105" fmla="*/ 285910 w 571820"/>
                  <a:gd name="connsiteY1-106" fmla="*/ 1348 h 1314890"/>
                  <a:gd name="connsiteX2-107" fmla="*/ 287393 w 571820"/>
                  <a:gd name="connsiteY2-108" fmla="*/ 0 h 1314890"/>
                  <a:gd name="connsiteX3-109" fmla="*/ 309203 w 571820"/>
                  <a:gd name="connsiteY3-110" fmla="*/ 22518 h 1314890"/>
                  <a:gd name="connsiteX4-111" fmla="*/ 571820 w 571820"/>
                  <a:gd name="connsiteY4-112" fmla="*/ 656532 h 1314890"/>
                  <a:gd name="connsiteX5-113" fmla="*/ 309203 w 571820"/>
                  <a:gd name="connsiteY5-114" fmla="*/ 1290545 h 1314890"/>
                  <a:gd name="connsiteX6-115" fmla="*/ 289403 w 571820"/>
                  <a:gd name="connsiteY6-116" fmla="*/ 1308541 h 1314890"/>
                  <a:gd name="connsiteX7-117" fmla="*/ 289403 w 571820"/>
                  <a:gd name="connsiteY7-118" fmla="*/ 1314890 h 1314890"/>
                  <a:gd name="connsiteX8-119" fmla="*/ 287393 w 571820"/>
                  <a:gd name="connsiteY8-120" fmla="*/ 1313063 h 1314890"/>
                  <a:gd name="connsiteX9-121" fmla="*/ 285910 w 571820"/>
                  <a:gd name="connsiteY9-122" fmla="*/ 1311715 h 1314890"/>
                  <a:gd name="connsiteX10-123" fmla="*/ 282417 w 571820"/>
                  <a:gd name="connsiteY10-124" fmla="*/ 1314890 h 1314890"/>
                  <a:gd name="connsiteX11-125" fmla="*/ 282417 w 571820"/>
                  <a:gd name="connsiteY11-126" fmla="*/ 1308540 h 1314890"/>
                  <a:gd name="connsiteX12-127" fmla="*/ 262617 w 571820"/>
                  <a:gd name="connsiteY12-128" fmla="*/ 1290545 h 1314890"/>
                  <a:gd name="connsiteX13-129" fmla="*/ 0 w 571820"/>
                  <a:gd name="connsiteY13-130" fmla="*/ 656531 h 1314890"/>
                  <a:gd name="connsiteX14-131" fmla="*/ 262617 w 571820"/>
                  <a:gd name="connsiteY14-132" fmla="*/ 22518 h 1314890"/>
                  <a:gd name="connsiteX0-133" fmla="*/ 262617 w 571820"/>
                  <a:gd name="connsiteY0-134" fmla="*/ 21170 h 1313542"/>
                  <a:gd name="connsiteX1-135" fmla="*/ 285910 w 571820"/>
                  <a:gd name="connsiteY1-136" fmla="*/ 0 h 1313542"/>
                  <a:gd name="connsiteX2-137" fmla="*/ 309203 w 571820"/>
                  <a:gd name="connsiteY2-138" fmla="*/ 21170 h 1313542"/>
                  <a:gd name="connsiteX3-139" fmla="*/ 571820 w 571820"/>
                  <a:gd name="connsiteY3-140" fmla="*/ 655184 h 1313542"/>
                  <a:gd name="connsiteX4-141" fmla="*/ 309203 w 571820"/>
                  <a:gd name="connsiteY4-142" fmla="*/ 1289197 h 1313542"/>
                  <a:gd name="connsiteX5-143" fmla="*/ 289403 w 571820"/>
                  <a:gd name="connsiteY5-144" fmla="*/ 1307193 h 1313542"/>
                  <a:gd name="connsiteX6-145" fmla="*/ 289403 w 571820"/>
                  <a:gd name="connsiteY6-146" fmla="*/ 1313542 h 1313542"/>
                  <a:gd name="connsiteX7-147" fmla="*/ 287393 w 571820"/>
                  <a:gd name="connsiteY7-148" fmla="*/ 1311715 h 1313542"/>
                  <a:gd name="connsiteX8-149" fmla="*/ 285910 w 571820"/>
                  <a:gd name="connsiteY8-150" fmla="*/ 1310367 h 1313542"/>
                  <a:gd name="connsiteX9-151" fmla="*/ 282417 w 571820"/>
                  <a:gd name="connsiteY9-152" fmla="*/ 1313542 h 1313542"/>
                  <a:gd name="connsiteX10-153" fmla="*/ 282417 w 571820"/>
                  <a:gd name="connsiteY10-154" fmla="*/ 1307192 h 1313542"/>
                  <a:gd name="connsiteX11-155" fmla="*/ 262617 w 571820"/>
                  <a:gd name="connsiteY11-156" fmla="*/ 1289197 h 1313542"/>
                  <a:gd name="connsiteX12-157" fmla="*/ 0 w 571820"/>
                  <a:gd name="connsiteY12-158" fmla="*/ 655183 h 1313542"/>
                  <a:gd name="connsiteX13-159" fmla="*/ 262617 w 571820"/>
                  <a:gd name="connsiteY13-160" fmla="*/ 21170 h 1313542"/>
                  <a:gd name="connsiteX0-161" fmla="*/ 262617 w 571820"/>
                  <a:gd name="connsiteY0-162" fmla="*/ 21170 h 1313542"/>
                  <a:gd name="connsiteX1-163" fmla="*/ 285910 w 571820"/>
                  <a:gd name="connsiteY1-164" fmla="*/ 0 h 1313542"/>
                  <a:gd name="connsiteX2-165" fmla="*/ 309203 w 571820"/>
                  <a:gd name="connsiteY2-166" fmla="*/ 21170 h 1313542"/>
                  <a:gd name="connsiteX3-167" fmla="*/ 571820 w 571820"/>
                  <a:gd name="connsiteY3-168" fmla="*/ 655184 h 1313542"/>
                  <a:gd name="connsiteX4-169" fmla="*/ 309203 w 571820"/>
                  <a:gd name="connsiteY4-170" fmla="*/ 1289197 h 1313542"/>
                  <a:gd name="connsiteX5-171" fmla="*/ 289403 w 571820"/>
                  <a:gd name="connsiteY5-172" fmla="*/ 1307193 h 1313542"/>
                  <a:gd name="connsiteX6-173" fmla="*/ 289403 w 571820"/>
                  <a:gd name="connsiteY6-174" fmla="*/ 1313542 h 1313542"/>
                  <a:gd name="connsiteX7-175" fmla="*/ 287393 w 571820"/>
                  <a:gd name="connsiteY7-176" fmla="*/ 1311715 h 1313542"/>
                  <a:gd name="connsiteX8-177" fmla="*/ 285910 w 571820"/>
                  <a:gd name="connsiteY8-178" fmla="*/ 1310367 h 1313542"/>
                  <a:gd name="connsiteX9-179" fmla="*/ 282417 w 571820"/>
                  <a:gd name="connsiteY9-180" fmla="*/ 1313542 h 1313542"/>
                  <a:gd name="connsiteX10-181" fmla="*/ 262617 w 571820"/>
                  <a:gd name="connsiteY10-182" fmla="*/ 1289197 h 1313542"/>
                  <a:gd name="connsiteX11-183" fmla="*/ 0 w 571820"/>
                  <a:gd name="connsiteY11-184" fmla="*/ 655183 h 1313542"/>
                  <a:gd name="connsiteX12-185" fmla="*/ 262617 w 571820"/>
                  <a:gd name="connsiteY12-186" fmla="*/ 21170 h 1313542"/>
                  <a:gd name="connsiteX0-187" fmla="*/ 262617 w 571820"/>
                  <a:gd name="connsiteY0-188" fmla="*/ 21170 h 1313542"/>
                  <a:gd name="connsiteX1-189" fmla="*/ 285910 w 571820"/>
                  <a:gd name="connsiteY1-190" fmla="*/ 0 h 1313542"/>
                  <a:gd name="connsiteX2-191" fmla="*/ 309203 w 571820"/>
                  <a:gd name="connsiteY2-192" fmla="*/ 21170 h 1313542"/>
                  <a:gd name="connsiteX3-193" fmla="*/ 571820 w 571820"/>
                  <a:gd name="connsiteY3-194" fmla="*/ 655184 h 1313542"/>
                  <a:gd name="connsiteX4-195" fmla="*/ 309203 w 571820"/>
                  <a:gd name="connsiteY4-196" fmla="*/ 1289197 h 1313542"/>
                  <a:gd name="connsiteX5-197" fmla="*/ 289403 w 571820"/>
                  <a:gd name="connsiteY5-198" fmla="*/ 1307193 h 1313542"/>
                  <a:gd name="connsiteX6-199" fmla="*/ 289403 w 571820"/>
                  <a:gd name="connsiteY6-200" fmla="*/ 1313542 h 1313542"/>
                  <a:gd name="connsiteX7-201" fmla="*/ 287393 w 571820"/>
                  <a:gd name="connsiteY7-202" fmla="*/ 1311715 h 1313542"/>
                  <a:gd name="connsiteX8-203" fmla="*/ 285910 w 571820"/>
                  <a:gd name="connsiteY8-204" fmla="*/ 1310367 h 1313542"/>
                  <a:gd name="connsiteX9-205" fmla="*/ 262617 w 571820"/>
                  <a:gd name="connsiteY9-206" fmla="*/ 1289197 h 1313542"/>
                  <a:gd name="connsiteX10-207" fmla="*/ 0 w 571820"/>
                  <a:gd name="connsiteY10-208" fmla="*/ 655183 h 1313542"/>
                  <a:gd name="connsiteX11-209" fmla="*/ 262617 w 571820"/>
                  <a:gd name="connsiteY11-210" fmla="*/ 21170 h 1313542"/>
                  <a:gd name="connsiteX0-211" fmla="*/ 262617 w 571820"/>
                  <a:gd name="connsiteY0-212" fmla="*/ 21170 h 1313542"/>
                  <a:gd name="connsiteX1-213" fmla="*/ 285910 w 571820"/>
                  <a:gd name="connsiteY1-214" fmla="*/ 0 h 1313542"/>
                  <a:gd name="connsiteX2-215" fmla="*/ 309203 w 571820"/>
                  <a:gd name="connsiteY2-216" fmla="*/ 21170 h 1313542"/>
                  <a:gd name="connsiteX3-217" fmla="*/ 571820 w 571820"/>
                  <a:gd name="connsiteY3-218" fmla="*/ 655184 h 1313542"/>
                  <a:gd name="connsiteX4-219" fmla="*/ 309203 w 571820"/>
                  <a:gd name="connsiteY4-220" fmla="*/ 1289197 h 1313542"/>
                  <a:gd name="connsiteX5-221" fmla="*/ 289403 w 571820"/>
                  <a:gd name="connsiteY5-222" fmla="*/ 1307193 h 1313542"/>
                  <a:gd name="connsiteX6-223" fmla="*/ 289403 w 571820"/>
                  <a:gd name="connsiteY6-224" fmla="*/ 1313542 h 1313542"/>
                  <a:gd name="connsiteX7-225" fmla="*/ 287393 w 571820"/>
                  <a:gd name="connsiteY7-226" fmla="*/ 1311715 h 1313542"/>
                  <a:gd name="connsiteX8-227" fmla="*/ 262617 w 571820"/>
                  <a:gd name="connsiteY8-228" fmla="*/ 1289197 h 1313542"/>
                  <a:gd name="connsiteX9-229" fmla="*/ 0 w 571820"/>
                  <a:gd name="connsiteY9-230" fmla="*/ 655183 h 1313542"/>
                  <a:gd name="connsiteX10-231" fmla="*/ 262617 w 571820"/>
                  <a:gd name="connsiteY10-232" fmla="*/ 21170 h 1313542"/>
                  <a:gd name="connsiteX0-233" fmla="*/ 262617 w 571820"/>
                  <a:gd name="connsiteY0-234" fmla="*/ 21170 h 1313542"/>
                  <a:gd name="connsiteX1-235" fmla="*/ 285910 w 571820"/>
                  <a:gd name="connsiteY1-236" fmla="*/ 0 h 1313542"/>
                  <a:gd name="connsiteX2-237" fmla="*/ 309203 w 571820"/>
                  <a:gd name="connsiteY2-238" fmla="*/ 21170 h 1313542"/>
                  <a:gd name="connsiteX3-239" fmla="*/ 571820 w 571820"/>
                  <a:gd name="connsiteY3-240" fmla="*/ 655184 h 1313542"/>
                  <a:gd name="connsiteX4-241" fmla="*/ 309203 w 571820"/>
                  <a:gd name="connsiteY4-242" fmla="*/ 1289197 h 1313542"/>
                  <a:gd name="connsiteX5-243" fmla="*/ 289403 w 571820"/>
                  <a:gd name="connsiteY5-244" fmla="*/ 1307193 h 1313542"/>
                  <a:gd name="connsiteX6-245" fmla="*/ 289403 w 571820"/>
                  <a:gd name="connsiteY6-246" fmla="*/ 1313542 h 1313542"/>
                  <a:gd name="connsiteX7-247" fmla="*/ 262617 w 571820"/>
                  <a:gd name="connsiteY7-248" fmla="*/ 1289197 h 1313542"/>
                  <a:gd name="connsiteX8-249" fmla="*/ 0 w 571820"/>
                  <a:gd name="connsiteY8-250" fmla="*/ 655183 h 1313542"/>
                  <a:gd name="connsiteX9-251" fmla="*/ 262617 w 571820"/>
                  <a:gd name="connsiteY9-252" fmla="*/ 21170 h 1313542"/>
                  <a:gd name="connsiteX0-253" fmla="*/ 262617 w 571820"/>
                  <a:gd name="connsiteY0-254" fmla="*/ 21170 h 1364739"/>
                  <a:gd name="connsiteX1-255" fmla="*/ 285910 w 571820"/>
                  <a:gd name="connsiteY1-256" fmla="*/ 0 h 1364739"/>
                  <a:gd name="connsiteX2-257" fmla="*/ 309203 w 571820"/>
                  <a:gd name="connsiteY2-258" fmla="*/ 21170 h 1364739"/>
                  <a:gd name="connsiteX3-259" fmla="*/ 571820 w 571820"/>
                  <a:gd name="connsiteY3-260" fmla="*/ 655184 h 1364739"/>
                  <a:gd name="connsiteX4-261" fmla="*/ 309203 w 571820"/>
                  <a:gd name="connsiteY4-262" fmla="*/ 1289197 h 1364739"/>
                  <a:gd name="connsiteX5-263" fmla="*/ 289403 w 571820"/>
                  <a:gd name="connsiteY5-264" fmla="*/ 1307193 h 1364739"/>
                  <a:gd name="connsiteX6-265" fmla="*/ 177485 w 571820"/>
                  <a:gd name="connsiteY6-266" fmla="*/ 1364739 h 1364739"/>
                  <a:gd name="connsiteX7-267" fmla="*/ 262617 w 571820"/>
                  <a:gd name="connsiteY7-268" fmla="*/ 1289197 h 1364739"/>
                  <a:gd name="connsiteX8-269" fmla="*/ 0 w 571820"/>
                  <a:gd name="connsiteY8-270" fmla="*/ 655183 h 1364739"/>
                  <a:gd name="connsiteX9-271" fmla="*/ 262617 w 571820"/>
                  <a:gd name="connsiteY9-272" fmla="*/ 21170 h 1364739"/>
                  <a:gd name="connsiteX0-273" fmla="*/ 262617 w 571820"/>
                  <a:gd name="connsiteY0-274" fmla="*/ 21170 h 1364739"/>
                  <a:gd name="connsiteX1-275" fmla="*/ 285910 w 571820"/>
                  <a:gd name="connsiteY1-276" fmla="*/ 0 h 1364739"/>
                  <a:gd name="connsiteX2-277" fmla="*/ 309203 w 571820"/>
                  <a:gd name="connsiteY2-278" fmla="*/ 21170 h 1364739"/>
                  <a:gd name="connsiteX3-279" fmla="*/ 571820 w 571820"/>
                  <a:gd name="connsiteY3-280" fmla="*/ 655184 h 1364739"/>
                  <a:gd name="connsiteX4-281" fmla="*/ 309203 w 571820"/>
                  <a:gd name="connsiteY4-282" fmla="*/ 1289197 h 1364739"/>
                  <a:gd name="connsiteX5-283" fmla="*/ 285832 w 571820"/>
                  <a:gd name="connsiteY5-284" fmla="*/ 1311956 h 1364739"/>
                  <a:gd name="connsiteX6-285" fmla="*/ 177485 w 571820"/>
                  <a:gd name="connsiteY6-286" fmla="*/ 1364739 h 1364739"/>
                  <a:gd name="connsiteX7-287" fmla="*/ 262617 w 571820"/>
                  <a:gd name="connsiteY7-288" fmla="*/ 1289197 h 1364739"/>
                  <a:gd name="connsiteX8-289" fmla="*/ 0 w 571820"/>
                  <a:gd name="connsiteY8-290" fmla="*/ 655183 h 1364739"/>
                  <a:gd name="connsiteX9-291" fmla="*/ 262617 w 571820"/>
                  <a:gd name="connsiteY9-292" fmla="*/ 21170 h 1364739"/>
                  <a:gd name="connsiteX0-293" fmla="*/ 262617 w 571820"/>
                  <a:gd name="connsiteY0-294" fmla="*/ 21170 h 1311956"/>
                  <a:gd name="connsiteX1-295" fmla="*/ 285910 w 571820"/>
                  <a:gd name="connsiteY1-296" fmla="*/ 0 h 1311956"/>
                  <a:gd name="connsiteX2-297" fmla="*/ 309203 w 571820"/>
                  <a:gd name="connsiteY2-298" fmla="*/ 21170 h 1311956"/>
                  <a:gd name="connsiteX3-299" fmla="*/ 571820 w 571820"/>
                  <a:gd name="connsiteY3-300" fmla="*/ 655184 h 1311956"/>
                  <a:gd name="connsiteX4-301" fmla="*/ 309203 w 571820"/>
                  <a:gd name="connsiteY4-302" fmla="*/ 1289197 h 1311956"/>
                  <a:gd name="connsiteX5-303" fmla="*/ 285832 w 571820"/>
                  <a:gd name="connsiteY5-304" fmla="*/ 1311956 h 1311956"/>
                  <a:gd name="connsiteX6-305" fmla="*/ 262617 w 571820"/>
                  <a:gd name="connsiteY6-306" fmla="*/ 1289197 h 1311956"/>
                  <a:gd name="connsiteX7-307" fmla="*/ 0 w 571820"/>
                  <a:gd name="connsiteY7-308" fmla="*/ 655183 h 1311956"/>
                  <a:gd name="connsiteX8-309" fmla="*/ 262617 w 571820"/>
                  <a:gd name="connsiteY8-310" fmla="*/ 21170 h 131195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9" name="Прямая соединительная линия 18"/>
              <p:cNvCxnSpPr/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Вступл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984750" y="548640"/>
            <a:ext cx="6120000" cy="1371600"/>
          </a:xfrm>
        </p:spPr>
        <p:txBody>
          <a:bodyPr rtlCol="0" anchor="b" anchorCtr="0">
            <a:noAutofit/>
          </a:bodyPr>
          <a:lstStyle>
            <a:lvl1pPr algn="ctr">
              <a:defRPr lang="ru-RU"/>
            </a:lvl1pPr>
          </a:lstStyle>
          <a:p>
            <a:pPr algn="ctr" rtl="0"/>
            <a:r>
              <a:rPr lang="ru-RU"/>
              <a:t>Заголовок слайда</a:t>
            </a:r>
            <a:endParaRPr lang="ru-RU"/>
          </a:p>
        </p:txBody>
      </p:sp>
      <p:sp>
        <p:nvSpPr>
          <p:cNvPr id="42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8703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1800"/>
            </a:lvl1pPr>
          </a:lstStyle>
          <a:p>
            <a:pPr rtl="0"/>
            <a:r>
              <a:rPr lang="ru-RU"/>
              <a:t>Щелкните значок, чтобы добавить фотографию</a:t>
            </a:r>
            <a:endParaRPr lang="ru-RU"/>
          </a:p>
        </p:txBody>
      </p:sp>
      <p:cxnSp>
        <p:nvCxnSpPr>
          <p:cNvPr id="37" name="Прямая соединительная линия 36"/>
          <p:cNvCxnSpPr/>
          <p:nvPr userDrawn="1"/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бъект 2"/>
          <p:cNvSpPr>
            <a:spLocks noGrp="1"/>
          </p:cNvSpPr>
          <p:nvPr>
            <p:ph idx="1" hasCustomPrompt="1"/>
          </p:nvPr>
        </p:nvSpPr>
        <p:spPr>
          <a:xfrm>
            <a:off x="4984750" y="2759076"/>
            <a:ext cx="6121400" cy="3009899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ru-RU" sz="1800"/>
            </a:lvl1pPr>
            <a:lvl2pPr>
              <a:lnSpc>
                <a:spcPct val="100000"/>
              </a:lnSpc>
              <a:spcBef>
                <a:spcPts val="1000"/>
              </a:spcBef>
              <a:defRPr lang="ru-RU" sz="1800"/>
            </a:lvl2pPr>
            <a:lvl3pPr>
              <a:lnSpc>
                <a:spcPct val="100000"/>
              </a:lnSpc>
              <a:spcBef>
                <a:spcPts val="1000"/>
              </a:spcBef>
              <a:defRPr lang="ru-RU" sz="1800"/>
            </a:lvl3pPr>
            <a:lvl4pPr>
              <a:lnSpc>
                <a:spcPct val="100000"/>
              </a:lnSpc>
              <a:spcBef>
                <a:spcPts val="1000"/>
              </a:spcBef>
              <a:defRPr lang="ru-RU" sz="1800"/>
            </a:lvl4pPr>
            <a:lvl5pPr>
              <a:lnSpc>
                <a:spcPct val="100000"/>
              </a:lnSpc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  <a:endParaRPr lang="ru-RU"/>
          </a:p>
          <a:p>
            <a:pPr lvl="1" rtl="0"/>
            <a:r>
              <a:rPr lang="ru-RU"/>
              <a:t>Второй уровень</a:t>
            </a:r>
            <a:endParaRPr lang="ru-RU"/>
          </a:p>
          <a:p>
            <a:pPr lvl="2" rtl="0"/>
            <a:r>
              <a:rPr lang="ru-RU"/>
              <a:t>Третий уровень</a:t>
            </a:r>
            <a:endParaRPr lang="ru-RU"/>
          </a:p>
          <a:p>
            <a:pPr lvl="3" rtl="0"/>
            <a:r>
              <a:rPr lang="ru-RU"/>
              <a:t>Четвертый уровень</a:t>
            </a:r>
            <a:endParaRPr lang="ru-RU"/>
          </a:p>
          <a:p>
            <a:pPr lvl="4" rtl="0"/>
            <a:r>
              <a:rPr lang="ru-RU"/>
              <a:t>Пятый уровень</a:t>
            </a:r>
            <a:endParaRPr lang="ru-RU"/>
          </a:p>
          <a:p>
            <a:pPr lvl="0" rtl="0"/>
            <a:endParaRPr lang="ru-RU" dirty="0"/>
          </a:p>
        </p:txBody>
      </p:sp>
      <p:sp>
        <p:nvSpPr>
          <p:cNvPr id="39" name="Дата 3"/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 lang="ru-R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>
                <a:solidFill>
                  <a:srgbClr val="FFFFFF"/>
                </a:solidFill>
              </a:rPr>
              <a:t>20ГГ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defPPr>
              <a:defRPr lang="ru-RU"/>
            </a:defPPr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 lang="ru-RU"/>
            </a:pPr>
            <a:endParaRPr lang="ru-RU" dirty="0">
              <a:solidFill>
                <a:prstClr val="white">
                  <a:alpha val="70000"/>
                </a:prstClr>
              </a:solidFill>
              <a:cs typeface="Calibri Light" panose="020F0302020204030204"/>
            </a:endParaRPr>
          </a:p>
        </p:txBody>
      </p:sp>
      <p:sp>
        <p:nvSpPr>
          <p:cNvPr id="4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defPPr>
              <a:defRPr lang="ru-RU"/>
            </a:defPPr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 lang="ru-RU"/>
            </a:pPr>
            <a:fld id="{D39607A7-8386-47DB-8578-DDEDD194E5D4}" type="slidenum">
              <a:rPr lang="ru-RU" smtClean="0">
                <a:solidFill>
                  <a:prstClr val="white">
                    <a:alpha val="70000"/>
                  </a:prstClr>
                </a:solidFill>
                <a:cs typeface="Calibri Light" panose="020F0302020204030204"/>
              </a:rPr>
            </a:fld>
            <a:endParaRPr lang="ru-RU" dirty="0">
              <a:solidFill>
                <a:prstClr val="white">
                  <a:alpha val="70000"/>
                </a:prstClr>
              </a:solidFill>
              <a:cs typeface="Calibri Light" panose="020F030202020403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2980706"/>
            <a:ext cx="12192000" cy="38772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30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40988" y="540000"/>
            <a:ext cx="3884962" cy="2011680"/>
          </a:xfrm>
        </p:spPr>
        <p:txBody>
          <a:bodyPr rtlCol="0" anchor="ctr" anchorCtr="0"/>
          <a:lstStyle>
            <a:lvl1pPr algn="ctr">
              <a:defRPr lang="ru-RU"/>
            </a:lvl1pPr>
          </a:lstStyle>
          <a:p>
            <a:pPr algn="ctr" rtl="0"/>
            <a:r>
              <a:rPr lang="ru-RU"/>
              <a:t>Заголовок слайда</a:t>
            </a:r>
            <a:endParaRPr lang="ru-RU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 rot="5400000">
            <a:off x="4714750" y="154584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бъект 2"/>
          <p:cNvSpPr>
            <a:spLocks noGrp="1"/>
          </p:cNvSpPr>
          <p:nvPr>
            <p:ph idx="1" hasCustomPrompt="1"/>
          </p:nvPr>
        </p:nvSpPr>
        <p:spPr>
          <a:xfrm>
            <a:off x="5543552" y="540000"/>
            <a:ext cx="6107460" cy="2011680"/>
          </a:xfrm>
        </p:spPr>
        <p:txBody>
          <a:bodyPr rtlCol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1800"/>
            </a:lvl1pPr>
            <a:lvl2pPr>
              <a:defRPr lang="ru-RU" sz="1800"/>
            </a:lvl2pPr>
            <a:lvl3pPr marL="720090" indent="0">
              <a:buNone/>
              <a:defRPr lang="ru-RU" sz="1800"/>
            </a:lvl3pPr>
            <a:lvl4pPr>
              <a:defRPr lang="ru-RU" sz="1800"/>
            </a:lvl4pPr>
            <a:lvl5pPr marL="1440180" indent="0">
              <a:buNone/>
              <a:defRPr lang="ru-RU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  <a:endParaRPr lang="ru-RU"/>
          </a:p>
          <a:p>
            <a:pPr lvl="1" rtl="0"/>
            <a:r>
              <a:rPr lang="ru-RU"/>
              <a:t>Второй уровень</a:t>
            </a:r>
            <a:endParaRPr lang="ru-RU"/>
          </a:p>
          <a:p>
            <a:pPr lvl="2" rtl="0"/>
            <a:r>
              <a:rPr lang="ru-RU"/>
              <a:t>Третий уровень</a:t>
            </a:r>
            <a:endParaRPr lang="ru-RU"/>
          </a:p>
          <a:p>
            <a:pPr lvl="3" rtl="0"/>
            <a:r>
              <a:rPr lang="ru-RU"/>
              <a:t>Четвертый уровень</a:t>
            </a:r>
            <a:endParaRPr lang="ru-RU"/>
          </a:p>
        </p:txBody>
      </p:sp>
      <p:sp>
        <p:nvSpPr>
          <p:cNvPr id="4" name="Местозаполнитель таблицы 3"/>
          <p:cNvSpPr>
            <a:spLocks noGrp="1"/>
          </p:cNvSpPr>
          <p:nvPr>
            <p:ph type="tbl" sz="quarter" idx="13" hasCustomPrompt="1"/>
          </p:nvPr>
        </p:nvSpPr>
        <p:spPr>
          <a:xfrm>
            <a:off x="540988" y="3487738"/>
            <a:ext cx="11110023" cy="2486025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/>
              <a:t>Щелкните значок, чтобы вставить таблицу</a:t>
            </a:r>
            <a:endParaRPr lang="ru-RU"/>
          </a:p>
        </p:txBody>
      </p:sp>
      <p:sp>
        <p:nvSpPr>
          <p:cNvPr id="15" name="Дата 3"/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 lang="ru-RU"/>
            </a:lvl1pPr>
          </a:lstStyle>
          <a:p>
            <a:pPr rtl="0">
              <a:defRPr lang="ru-RU"/>
            </a:pPr>
            <a:r>
              <a:rPr lang="ru-RU">
                <a:solidFill>
                  <a:prstClr val="white">
                    <a:alpha val="70000"/>
                  </a:prstClr>
                </a:solidFill>
              </a:rPr>
              <a:t>20ГГ</a:t>
            </a:r>
            <a:endParaRPr lang="ru-RU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6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defPPr>
              <a:defRPr lang="ru-RU"/>
            </a:defPPr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 lang="ru-RU"/>
            </a:pPr>
            <a:endParaRPr lang="ru-RU" dirty="0">
              <a:solidFill>
                <a:prstClr val="white">
                  <a:alpha val="70000"/>
                </a:prstClr>
              </a:solidFill>
              <a:cs typeface="Calibri Light" panose="020F0302020204030204"/>
            </a:endParaRPr>
          </a:p>
        </p:txBody>
      </p:sp>
      <p:sp>
        <p:nvSpPr>
          <p:cNvPr id="1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defPPr>
              <a:defRPr lang="ru-RU"/>
            </a:defPPr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 lang="ru-RU"/>
            </a:pPr>
            <a:fld id="{D39607A7-8386-47DB-8578-DDEDD194E5D4}" type="slidenum">
              <a:rPr lang="ru-RU" smtClean="0">
                <a:solidFill>
                  <a:prstClr val="white">
                    <a:alpha val="70000"/>
                  </a:prstClr>
                </a:solidFill>
                <a:cs typeface="Calibri Light" panose="020F0302020204030204"/>
              </a:rPr>
            </a:fld>
            <a:endParaRPr lang="ru-RU" dirty="0">
              <a:solidFill>
                <a:prstClr val="white">
                  <a:alpha val="70000"/>
                </a:prstClr>
              </a:solidFill>
              <a:cs typeface="Calibri Light" panose="020F030202020403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091677" y="548640"/>
            <a:ext cx="4663440" cy="1371600"/>
          </a:xfrm>
        </p:spPr>
        <p:txBody>
          <a:bodyPr wrap="square" rtlCol="0" anchor="b" anchorCtr="0">
            <a:normAutofit/>
          </a:bodyPr>
          <a:lstStyle>
            <a:lvl1pPr algn="ctr">
              <a:defRPr lang="ru-RU"/>
            </a:lvl1pPr>
          </a:lstStyle>
          <a:p>
            <a:pPr algn="ctr" rtl="0"/>
            <a:r>
              <a:rPr lang="ru-RU"/>
              <a:t>Заголовок слайда</a:t>
            </a:r>
            <a:endParaRPr lang="ru-RU"/>
          </a:p>
        </p:txBody>
      </p:sp>
      <p:sp>
        <p:nvSpPr>
          <p:cNvPr id="3" name="Объект 3"/>
          <p:cNvSpPr>
            <a:spLocks noGrp="1"/>
          </p:cNvSpPr>
          <p:nvPr>
            <p:ph sz="quarter" idx="19" hasCustomPrompt="1"/>
          </p:nvPr>
        </p:nvSpPr>
        <p:spPr>
          <a:xfrm>
            <a:off x="548640" y="548640"/>
            <a:ext cx="5575300" cy="5656016"/>
          </a:xfrm>
        </p:spPr>
        <p:txBody>
          <a:bodyPr rtlCol="0">
            <a:noAutofit/>
          </a:bodyPr>
          <a:lstStyle>
            <a:lvl1pPr marL="283210" indent="-283210">
              <a:spcBef>
                <a:spcPts val="500"/>
              </a:spcBef>
              <a:defRPr lang="ru-RU" sz="1800"/>
            </a:lvl1pPr>
            <a:lvl2pPr marL="283210">
              <a:spcBef>
                <a:spcPts val="500"/>
              </a:spcBef>
              <a:defRPr lang="ru-RU" sz="1800"/>
            </a:lvl2pPr>
            <a:lvl3pPr marL="685800" indent="-283210">
              <a:spcBef>
                <a:spcPts val="500"/>
              </a:spcBef>
              <a:defRPr lang="ru-RU" sz="1800"/>
            </a:lvl3pPr>
            <a:lvl4pPr marL="685800">
              <a:spcBef>
                <a:spcPts val="500"/>
              </a:spcBef>
              <a:defRPr lang="ru-RU" sz="1800"/>
            </a:lvl4pPr>
            <a:lvl5pPr marL="1143000" indent="-283210">
              <a:spcBef>
                <a:spcPts val="500"/>
              </a:spcBef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  <a:endParaRPr lang="ru-RU"/>
          </a:p>
          <a:p>
            <a:pPr lvl="1" rtl="0"/>
            <a:r>
              <a:rPr lang="ru-RU"/>
              <a:t>Второй уровень</a:t>
            </a:r>
            <a:endParaRPr lang="ru-RU"/>
          </a:p>
          <a:p>
            <a:pPr lvl="2" rtl="0"/>
            <a:r>
              <a:rPr lang="ru-RU"/>
              <a:t>Третий уровень</a:t>
            </a:r>
            <a:endParaRPr lang="ru-RU"/>
          </a:p>
          <a:p>
            <a:pPr lvl="3" rtl="0"/>
            <a:r>
              <a:rPr lang="ru-RU"/>
              <a:t>Четвертый уровень</a:t>
            </a:r>
            <a:endParaRPr lang="ru-RU"/>
          </a:p>
          <a:p>
            <a:pPr lvl="4" rtl="0"/>
            <a:r>
              <a:rPr lang="ru-RU"/>
              <a:t>Пятый уровень</a:t>
            </a:r>
            <a:endParaRPr lang="ru-RU"/>
          </a:p>
        </p:txBody>
      </p:sp>
      <p:sp>
        <p:nvSpPr>
          <p:cNvPr id="2" name="Объект 3"/>
          <p:cNvSpPr>
            <a:spLocks noGrp="1"/>
          </p:cNvSpPr>
          <p:nvPr>
            <p:ph sz="quarter" idx="18" hasCustomPrompt="1"/>
          </p:nvPr>
        </p:nvSpPr>
        <p:spPr>
          <a:xfrm>
            <a:off x="7091676" y="2751236"/>
            <a:ext cx="4663440" cy="3453420"/>
          </a:xfrm>
        </p:spPr>
        <p:txBody>
          <a:bodyPr lIns="137160" rtlCol="0">
            <a:noAutofit/>
          </a:bodyPr>
          <a:lstStyle>
            <a:lvl1pPr marL="342900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lang="ru-RU" sz="1800"/>
            </a:lvl1pPr>
            <a:lvl2pPr marL="702945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lang="ru-RU" sz="1800"/>
            </a:lvl2pPr>
            <a:lvl3pPr marL="1139190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lang="ru-RU" sz="1800"/>
            </a:lvl3pPr>
            <a:lvl4pPr marL="1423035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lang="ru-RU" sz="1800"/>
            </a:lvl4pPr>
            <a:lvl5pPr marL="1859280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  <a:endParaRPr lang="ru-RU"/>
          </a:p>
          <a:p>
            <a:pPr lvl="1" rtl="0"/>
            <a:r>
              <a:rPr lang="ru-RU"/>
              <a:t>Второй уровень</a:t>
            </a:r>
            <a:endParaRPr lang="ru-RU"/>
          </a:p>
          <a:p>
            <a:pPr lvl="2" rtl="0"/>
            <a:r>
              <a:rPr lang="ru-RU"/>
              <a:t>Третий уровень</a:t>
            </a:r>
            <a:endParaRPr lang="ru-RU"/>
          </a:p>
          <a:p>
            <a:pPr lvl="3" rtl="0"/>
            <a:r>
              <a:rPr lang="ru-RU"/>
              <a:t>Четвертый уровень</a:t>
            </a:r>
            <a:endParaRPr lang="ru-RU"/>
          </a:p>
          <a:p>
            <a:pPr lvl="4" rtl="0"/>
            <a:r>
              <a:rPr lang="ru-RU"/>
              <a:t>Пятый уровень</a:t>
            </a:r>
            <a:endParaRPr lang="ru-RU"/>
          </a:p>
        </p:txBody>
      </p:sp>
      <p:sp>
        <p:nvSpPr>
          <p:cNvPr id="9" name="Дата 3"/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 lang="ru-RU"/>
            </a:lvl1pPr>
          </a:lstStyle>
          <a:p>
            <a:pPr rtl="0">
              <a:defRPr lang="ru-RU"/>
            </a:pPr>
            <a:r>
              <a:rPr lang="ru-RU">
                <a:solidFill>
                  <a:prstClr val="white">
                    <a:alpha val="70000"/>
                  </a:prstClr>
                </a:solidFill>
              </a:rPr>
              <a:t>20ГГ</a:t>
            </a:r>
            <a:endParaRPr lang="ru-RU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defPPr>
              <a:defRPr lang="ru-RU"/>
            </a:defPPr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 lang="ru-RU"/>
            </a:pPr>
            <a:endParaRPr lang="ru-RU" dirty="0">
              <a:solidFill>
                <a:prstClr val="white">
                  <a:alpha val="70000"/>
                </a:prstClr>
              </a:solidFill>
              <a:cs typeface="Calibri Light" panose="020F0302020204030204"/>
            </a:endParaRPr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defPPr>
              <a:defRPr lang="ru-RU"/>
            </a:defPPr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 lang="ru-RU"/>
            </a:pPr>
            <a:fld id="{D39607A7-8386-47DB-8578-DDEDD194E5D4}" type="slidenum">
              <a:rPr lang="ru-RU" smtClean="0">
                <a:solidFill>
                  <a:prstClr val="white">
                    <a:alpha val="70000"/>
                  </a:prstClr>
                </a:solidFill>
                <a:cs typeface="Calibri Light" panose="020F0302020204030204"/>
              </a:rPr>
            </a:fld>
            <a:endParaRPr lang="ru-RU" dirty="0">
              <a:solidFill>
                <a:prstClr val="white">
                  <a:alpha val="70000"/>
                </a:prstClr>
              </a:solidFill>
              <a:cs typeface="Calibri Light" panose="020F0302020204030204"/>
            </a:endParaRPr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914673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66800" y="548640"/>
            <a:ext cx="10058400" cy="1097280"/>
          </a:xfrm>
        </p:spPr>
        <p:txBody>
          <a:bodyPr wrap="square" rtlCol="0" anchor="ctr" anchorCtr="0">
            <a:noAutofit/>
          </a:bodyPr>
          <a:lstStyle>
            <a:lvl1pPr algn="ctr">
              <a:defRPr lang="ru-RU"/>
            </a:lvl1pPr>
          </a:lstStyle>
          <a:p>
            <a:pPr algn="ctr" rtl="0"/>
            <a:r>
              <a:rPr lang="ru-RU"/>
              <a:t>Заголовок слайда</a:t>
            </a:r>
            <a:endParaRPr lang="ru-RU"/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5819649" y="182880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бъект 12"/>
          <p:cNvSpPr>
            <a:spLocks noGrp="1"/>
          </p:cNvSpPr>
          <p:nvPr>
            <p:ph sz="quarter" idx="14" hasCustomPrompt="1"/>
          </p:nvPr>
        </p:nvSpPr>
        <p:spPr>
          <a:xfrm>
            <a:off x="882650" y="2441575"/>
            <a:ext cx="10058400" cy="3450265"/>
          </a:xfrm>
        </p:spPr>
        <p:txBody>
          <a:bodyPr rtlCol="0"/>
          <a:lstStyle>
            <a:lvl1pPr marL="283210" indent="-283210">
              <a:defRPr lang="ru-RU"/>
            </a:lvl1pPr>
            <a:lvl2pPr marL="283210" indent="0">
              <a:defRPr lang="ru-RU"/>
            </a:lvl2pPr>
          </a:lstStyle>
          <a:p>
            <a:pPr lvl="0" rtl="0"/>
            <a:r>
              <a:rPr lang="ru-RU"/>
              <a:t>Щелкните, чтобы добавить содержимое</a:t>
            </a:r>
            <a:endParaRPr lang="ru-RU"/>
          </a:p>
          <a:p>
            <a:pPr lvl="1" rtl="0"/>
            <a:r>
              <a:rPr lang="ru-RU"/>
              <a:t>Второй уровень</a:t>
            </a:r>
            <a:endParaRPr lang="ru-RU"/>
          </a:p>
          <a:p>
            <a:pPr lvl="2" rtl="0"/>
            <a:r>
              <a:rPr lang="ru-RU"/>
              <a:t>Третий уровень</a:t>
            </a:r>
            <a:endParaRPr lang="ru-RU"/>
          </a:p>
          <a:p>
            <a:pPr lvl="3" rtl="0"/>
            <a:r>
              <a:rPr lang="ru-RU"/>
              <a:t>Четвертый уровень</a:t>
            </a:r>
            <a:endParaRPr lang="ru-RU"/>
          </a:p>
          <a:p>
            <a:pPr lvl="4" rtl="0"/>
            <a:r>
              <a:rPr lang="ru-RU"/>
              <a:t>Пятый уровень</a:t>
            </a:r>
            <a:endParaRPr lang="ru-RU"/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 lang="ru-RU"/>
            </a:lvl1pPr>
          </a:lstStyle>
          <a:p>
            <a:pPr rtl="0">
              <a:defRPr lang="ru-RU"/>
            </a:pPr>
            <a:r>
              <a:rPr lang="ru-RU">
                <a:solidFill>
                  <a:prstClr val="white">
                    <a:alpha val="70000"/>
                  </a:prstClr>
                </a:solidFill>
              </a:rPr>
              <a:t>20ГГ</a:t>
            </a:r>
            <a:endParaRPr lang="ru-RU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9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defPPr>
              <a:defRPr lang="ru-RU"/>
            </a:defPPr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 lang="ru-RU"/>
            </a:pPr>
            <a:endParaRPr lang="ru-RU" dirty="0">
              <a:solidFill>
                <a:prstClr val="white">
                  <a:alpha val="70000"/>
                </a:prstClr>
              </a:solidFill>
              <a:cs typeface="Calibri Light" panose="020F0302020204030204"/>
            </a:endParaRPr>
          </a:p>
        </p:txBody>
      </p:sp>
      <p:sp>
        <p:nvSpPr>
          <p:cNvPr id="1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defPPr>
              <a:defRPr lang="ru-RU"/>
            </a:defPPr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 lang="ru-RU"/>
            </a:pPr>
            <a:fld id="{D39607A7-8386-47DB-8578-DDEDD194E5D4}" type="slidenum">
              <a:rPr lang="ru-RU" smtClean="0">
                <a:solidFill>
                  <a:prstClr val="white">
                    <a:alpha val="70000"/>
                  </a:prstClr>
                </a:solidFill>
                <a:cs typeface="Calibri Light" panose="020F0302020204030204"/>
              </a:rPr>
            </a:fld>
            <a:endParaRPr lang="ru-RU" dirty="0">
              <a:solidFill>
                <a:prstClr val="white">
                  <a:alpha val="70000"/>
                </a:prstClr>
              </a:solidFill>
              <a:cs typeface="Calibri Light" panose="020F030202020403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ти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 hasCustomPrompt="1"/>
          </p:nvPr>
        </p:nvSpPr>
        <p:spPr>
          <a:xfrm>
            <a:off x="3870326" y="539751"/>
            <a:ext cx="4451349" cy="2082226"/>
          </a:xfrm>
        </p:spPr>
        <p:txBody>
          <a:bodyPr rtlCol="0" anchor="b"/>
          <a:lstStyle>
            <a:lvl1pPr algn="ctr">
              <a:defRPr lang="ru-RU"/>
            </a:lvl1pPr>
          </a:lstStyle>
          <a:p>
            <a:pPr rtl="0"/>
            <a:r>
              <a:rPr lang="ru-RU"/>
              <a:t>Заголовок слайда</a:t>
            </a:r>
            <a:endParaRPr lang="ru-RU"/>
          </a:p>
        </p:txBody>
      </p:sp>
      <p:sp>
        <p:nvSpPr>
          <p:cNvPr id="8" name="Подзаголовок 7"/>
          <p:cNvSpPr>
            <a:spLocks noGrp="1"/>
          </p:cNvSpPr>
          <p:nvPr>
            <p:ph type="subTitle" idx="1" hasCustomPrompt="1"/>
          </p:nvPr>
        </p:nvSpPr>
        <p:spPr>
          <a:xfrm>
            <a:off x="3870326" y="4248000"/>
            <a:ext cx="4451349" cy="2082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1800" i="1"/>
            </a:lvl1pPr>
          </a:lstStyle>
          <a:p>
            <a:pPr rtl="0"/>
            <a:r>
              <a:rPr lang="ru-RU"/>
              <a:t>Подзаголовок слайда</a:t>
            </a:r>
            <a:endParaRPr lang="ru-RU"/>
          </a:p>
        </p:txBody>
      </p:sp>
      <p:grpSp>
        <p:nvGrpSpPr>
          <p:cNvPr id="24" name="Группа 23"/>
          <p:cNvGrpSpPr/>
          <p:nvPr userDrawn="1"/>
        </p:nvGrpSpPr>
        <p:grpSpPr>
          <a:xfrm>
            <a:off x="5354952" y="3043393"/>
            <a:ext cx="1481845" cy="787628"/>
            <a:chOff x="4987925" y="2840038"/>
            <a:chExt cx="2216150" cy="1177924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/>
              </a:endParaRPr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/>
              </a:endParaRPr>
            </a:p>
          </p:txBody>
        </p:sp>
        <p:sp>
          <p:nvSpPr>
            <p:cNvPr id="30" name="Прямоугольник 29"/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/>
              </a:endParaRPr>
            </a:p>
          </p:txBody>
        </p:sp>
        <p:grpSp>
          <p:nvGrpSpPr>
            <p:cNvPr id="33" name="Группа 32"/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41" name="Полилиния: Фигура 40"/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ru-RU"/>
                </a:pP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/>
                </a:endParaRPr>
              </a:p>
            </p:txBody>
          </p:sp>
          <p:sp>
            <p:nvSpPr>
              <p:cNvPr id="42" name="Свободная форма: Фигура 41"/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ru-RU"/>
                </a:pP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/>
                </a:endParaRPr>
              </a:p>
            </p:txBody>
          </p:sp>
        </p:grpSp>
        <p:grpSp>
          <p:nvGrpSpPr>
            <p:cNvPr id="34" name="Группа 33"/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35" name="Группа 34"/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9" name="Полилиния: Фигура 38"/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lang="ru-RU"/>
                  </a:pPr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/>
                  </a:endParaRPr>
                </a:p>
              </p:txBody>
            </p:sp>
            <p:cxnSp>
              <p:nvCxnSpPr>
                <p:cNvPr id="40" name="Прямая соединительная линия 39"/>
                <p:cNvCxnSpPr/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Группа 35"/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7" name="Свободная форма: Фигура 36"/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lang="ru-RU"/>
                  </a:pPr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/>
                  </a:endParaRPr>
                </a:p>
              </p:txBody>
            </p:sp>
            <p:cxnSp>
              <p:nvCxnSpPr>
                <p:cNvPr id="38" name="Прямая соединительная линия 37"/>
                <p:cNvCxnSpPr/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197100" y="1079500"/>
            <a:ext cx="7797799" cy="2543594"/>
          </a:xfrm>
        </p:spPr>
        <p:txBody>
          <a:bodyPr rtlCol="0" anchor="b">
            <a:normAutofit/>
          </a:bodyPr>
          <a:lstStyle>
            <a:lvl1pPr algn="ctr">
              <a:defRPr lang="ru-RU" sz="2800"/>
            </a:lvl1pPr>
          </a:lstStyle>
          <a:p>
            <a:pPr rtl="0"/>
            <a:r>
              <a:rPr lang="ru-RU"/>
              <a:t>Заголовок слайда</a:t>
            </a:r>
            <a:endParaRPr lang="ru-RU"/>
          </a:p>
        </p:txBody>
      </p:sp>
      <p:grpSp>
        <p:nvGrpSpPr>
          <p:cNvPr id="7" name="Группа 6"/>
          <p:cNvGrpSpPr/>
          <p:nvPr userDrawn="1"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8" name="Полилиния: Фигура 15"/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  <p:grpSp>
          <p:nvGrpSpPr>
            <p:cNvPr id="9" name="Группа 8"/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0" name="Полилиния: Фигура 17"/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-1" fmla="*/ 282417 w 571820"/>
                  <a:gd name="connsiteY0-2" fmla="*/ 6349 h 1316717"/>
                  <a:gd name="connsiteX1-3" fmla="*/ 285910 w 571820"/>
                  <a:gd name="connsiteY1-4" fmla="*/ 3175 h 1316717"/>
                  <a:gd name="connsiteX2-5" fmla="*/ 287393 w 571820"/>
                  <a:gd name="connsiteY2-6" fmla="*/ 1827 h 1316717"/>
                  <a:gd name="connsiteX3-7" fmla="*/ 289403 w 571820"/>
                  <a:gd name="connsiteY3-8" fmla="*/ 0 h 1316717"/>
                  <a:gd name="connsiteX4-9" fmla="*/ 289403 w 571820"/>
                  <a:gd name="connsiteY4-10" fmla="*/ 6349 h 1316717"/>
                  <a:gd name="connsiteX5-11" fmla="*/ 309203 w 571820"/>
                  <a:gd name="connsiteY5-12" fmla="*/ 24345 h 1316717"/>
                  <a:gd name="connsiteX6-13" fmla="*/ 571820 w 571820"/>
                  <a:gd name="connsiteY6-14" fmla="*/ 658359 h 1316717"/>
                  <a:gd name="connsiteX7-15" fmla="*/ 309203 w 571820"/>
                  <a:gd name="connsiteY7-16" fmla="*/ 1292372 h 1316717"/>
                  <a:gd name="connsiteX8-17" fmla="*/ 289403 w 571820"/>
                  <a:gd name="connsiteY8-18" fmla="*/ 1310368 h 1316717"/>
                  <a:gd name="connsiteX9-19" fmla="*/ 289403 w 571820"/>
                  <a:gd name="connsiteY9-20" fmla="*/ 1316717 h 1316717"/>
                  <a:gd name="connsiteX10-21" fmla="*/ 287393 w 571820"/>
                  <a:gd name="connsiteY10-22" fmla="*/ 1314890 h 1316717"/>
                  <a:gd name="connsiteX11-23" fmla="*/ 285910 w 571820"/>
                  <a:gd name="connsiteY11-24" fmla="*/ 1313542 h 1316717"/>
                  <a:gd name="connsiteX12-25" fmla="*/ 282417 w 571820"/>
                  <a:gd name="connsiteY12-26" fmla="*/ 1316717 h 1316717"/>
                  <a:gd name="connsiteX13-27" fmla="*/ 282417 w 571820"/>
                  <a:gd name="connsiteY13-28" fmla="*/ 1310367 h 1316717"/>
                  <a:gd name="connsiteX14-29" fmla="*/ 262617 w 571820"/>
                  <a:gd name="connsiteY14-30" fmla="*/ 1292372 h 1316717"/>
                  <a:gd name="connsiteX15-31" fmla="*/ 0 w 571820"/>
                  <a:gd name="connsiteY15-32" fmla="*/ 658358 h 1316717"/>
                  <a:gd name="connsiteX16-33" fmla="*/ 262617 w 571820"/>
                  <a:gd name="connsiteY16-34" fmla="*/ 24345 h 1316717"/>
                  <a:gd name="connsiteX17-35" fmla="*/ 282417 w 571820"/>
                  <a:gd name="connsiteY17-36" fmla="*/ 6349 h 1316717"/>
                  <a:gd name="connsiteX0-37" fmla="*/ 262617 w 571820"/>
                  <a:gd name="connsiteY0-38" fmla="*/ 24345 h 1316717"/>
                  <a:gd name="connsiteX1-39" fmla="*/ 285910 w 571820"/>
                  <a:gd name="connsiteY1-40" fmla="*/ 3175 h 1316717"/>
                  <a:gd name="connsiteX2-41" fmla="*/ 287393 w 571820"/>
                  <a:gd name="connsiteY2-42" fmla="*/ 1827 h 1316717"/>
                  <a:gd name="connsiteX3-43" fmla="*/ 289403 w 571820"/>
                  <a:gd name="connsiteY3-44" fmla="*/ 0 h 1316717"/>
                  <a:gd name="connsiteX4-45" fmla="*/ 289403 w 571820"/>
                  <a:gd name="connsiteY4-46" fmla="*/ 6349 h 1316717"/>
                  <a:gd name="connsiteX5-47" fmla="*/ 309203 w 571820"/>
                  <a:gd name="connsiteY5-48" fmla="*/ 24345 h 1316717"/>
                  <a:gd name="connsiteX6-49" fmla="*/ 571820 w 571820"/>
                  <a:gd name="connsiteY6-50" fmla="*/ 658359 h 1316717"/>
                  <a:gd name="connsiteX7-51" fmla="*/ 309203 w 571820"/>
                  <a:gd name="connsiteY7-52" fmla="*/ 1292372 h 1316717"/>
                  <a:gd name="connsiteX8-53" fmla="*/ 289403 w 571820"/>
                  <a:gd name="connsiteY8-54" fmla="*/ 1310368 h 1316717"/>
                  <a:gd name="connsiteX9-55" fmla="*/ 289403 w 571820"/>
                  <a:gd name="connsiteY9-56" fmla="*/ 1316717 h 1316717"/>
                  <a:gd name="connsiteX10-57" fmla="*/ 287393 w 571820"/>
                  <a:gd name="connsiteY10-58" fmla="*/ 1314890 h 1316717"/>
                  <a:gd name="connsiteX11-59" fmla="*/ 285910 w 571820"/>
                  <a:gd name="connsiteY11-60" fmla="*/ 1313542 h 1316717"/>
                  <a:gd name="connsiteX12-61" fmla="*/ 282417 w 571820"/>
                  <a:gd name="connsiteY12-62" fmla="*/ 1316717 h 1316717"/>
                  <a:gd name="connsiteX13-63" fmla="*/ 282417 w 571820"/>
                  <a:gd name="connsiteY13-64" fmla="*/ 1310367 h 1316717"/>
                  <a:gd name="connsiteX14-65" fmla="*/ 262617 w 571820"/>
                  <a:gd name="connsiteY14-66" fmla="*/ 1292372 h 1316717"/>
                  <a:gd name="connsiteX15-67" fmla="*/ 0 w 571820"/>
                  <a:gd name="connsiteY15-68" fmla="*/ 658358 h 1316717"/>
                  <a:gd name="connsiteX16-69" fmla="*/ 262617 w 571820"/>
                  <a:gd name="connsiteY16-70" fmla="*/ 24345 h 1316717"/>
                  <a:gd name="connsiteX0-71" fmla="*/ 262617 w 571820"/>
                  <a:gd name="connsiteY0-72" fmla="*/ 24345 h 1316717"/>
                  <a:gd name="connsiteX1-73" fmla="*/ 285910 w 571820"/>
                  <a:gd name="connsiteY1-74" fmla="*/ 3175 h 1316717"/>
                  <a:gd name="connsiteX2-75" fmla="*/ 287393 w 571820"/>
                  <a:gd name="connsiteY2-76" fmla="*/ 1827 h 1316717"/>
                  <a:gd name="connsiteX3-77" fmla="*/ 289403 w 571820"/>
                  <a:gd name="connsiteY3-78" fmla="*/ 0 h 1316717"/>
                  <a:gd name="connsiteX4-79" fmla="*/ 309203 w 571820"/>
                  <a:gd name="connsiteY4-80" fmla="*/ 24345 h 1316717"/>
                  <a:gd name="connsiteX5-81" fmla="*/ 571820 w 571820"/>
                  <a:gd name="connsiteY5-82" fmla="*/ 658359 h 1316717"/>
                  <a:gd name="connsiteX6-83" fmla="*/ 309203 w 571820"/>
                  <a:gd name="connsiteY6-84" fmla="*/ 1292372 h 1316717"/>
                  <a:gd name="connsiteX7-85" fmla="*/ 289403 w 571820"/>
                  <a:gd name="connsiteY7-86" fmla="*/ 1310368 h 1316717"/>
                  <a:gd name="connsiteX8-87" fmla="*/ 289403 w 571820"/>
                  <a:gd name="connsiteY8-88" fmla="*/ 1316717 h 1316717"/>
                  <a:gd name="connsiteX9-89" fmla="*/ 287393 w 571820"/>
                  <a:gd name="connsiteY9-90" fmla="*/ 1314890 h 1316717"/>
                  <a:gd name="connsiteX10-91" fmla="*/ 285910 w 571820"/>
                  <a:gd name="connsiteY10-92" fmla="*/ 1313542 h 1316717"/>
                  <a:gd name="connsiteX11-93" fmla="*/ 282417 w 571820"/>
                  <a:gd name="connsiteY11-94" fmla="*/ 1316717 h 1316717"/>
                  <a:gd name="connsiteX12-95" fmla="*/ 282417 w 571820"/>
                  <a:gd name="connsiteY12-96" fmla="*/ 1310367 h 1316717"/>
                  <a:gd name="connsiteX13-97" fmla="*/ 262617 w 571820"/>
                  <a:gd name="connsiteY13-98" fmla="*/ 1292372 h 1316717"/>
                  <a:gd name="connsiteX14-99" fmla="*/ 0 w 571820"/>
                  <a:gd name="connsiteY14-100" fmla="*/ 658358 h 1316717"/>
                  <a:gd name="connsiteX15-101" fmla="*/ 262617 w 571820"/>
                  <a:gd name="connsiteY15-102" fmla="*/ 24345 h 1316717"/>
                  <a:gd name="connsiteX0-103" fmla="*/ 262617 w 571820"/>
                  <a:gd name="connsiteY0-104" fmla="*/ 22518 h 1314890"/>
                  <a:gd name="connsiteX1-105" fmla="*/ 285910 w 571820"/>
                  <a:gd name="connsiteY1-106" fmla="*/ 1348 h 1314890"/>
                  <a:gd name="connsiteX2-107" fmla="*/ 287393 w 571820"/>
                  <a:gd name="connsiteY2-108" fmla="*/ 0 h 1314890"/>
                  <a:gd name="connsiteX3-109" fmla="*/ 309203 w 571820"/>
                  <a:gd name="connsiteY3-110" fmla="*/ 22518 h 1314890"/>
                  <a:gd name="connsiteX4-111" fmla="*/ 571820 w 571820"/>
                  <a:gd name="connsiteY4-112" fmla="*/ 656532 h 1314890"/>
                  <a:gd name="connsiteX5-113" fmla="*/ 309203 w 571820"/>
                  <a:gd name="connsiteY5-114" fmla="*/ 1290545 h 1314890"/>
                  <a:gd name="connsiteX6-115" fmla="*/ 289403 w 571820"/>
                  <a:gd name="connsiteY6-116" fmla="*/ 1308541 h 1314890"/>
                  <a:gd name="connsiteX7-117" fmla="*/ 289403 w 571820"/>
                  <a:gd name="connsiteY7-118" fmla="*/ 1314890 h 1314890"/>
                  <a:gd name="connsiteX8-119" fmla="*/ 287393 w 571820"/>
                  <a:gd name="connsiteY8-120" fmla="*/ 1313063 h 1314890"/>
                  <a:gd name="connsiteX9-121" fmla="*/ 285910 w 571820"/>
                  <a:gd name="connsiteY9-122" fmla="*/ 1311715 h 1314890"/>
                  <a:gd name="connsiteX10-123" fmla="*/ 282417 w 571820"/>
                  <a:gd name="connsiteY10-124" fmla="*/ 1314890 h 1314890"/>
                  <a:gd name="connsiteX11-125" fmla="*/ 282417 w 571820"/>
                  <a:gd name="connsiteY11-126" fmla="*/ 1308540 h 1314890"/>
                  <a:gd name="connsiteX12-127" fmla="*/ 262617 w 571820"/>
                  <a:gd name="connsiteY12-128" fmla="*/ 1290545 h 1314890"/>
                  <a:gd name="connsiteX13-129" fmla="*/ 0 w 571820"/>
                  <a:gd name="connsiteY13-130" fmla="*/ 656531 h 1314890"/>
                  <a:gd name="connsiteX14-131" fmla="*/ 262617 w 571820"/>
                  <a:gd name="connsiteY14-132" fmla="*/ 22518 h 1314890"/>
                  <a:gd name="connsiteX0-133" fmla="*/ 262617 w 571820"/>
                  <a:gd name="connsiteY0-134" fmla="*/ 21170 h 1313542"/>
                  <a:gd name="connsiteX1-135" fmla="*/ 285910 w 571820"/>
                  <a:gd name="connsiteY1-136" fmla="*/ 0 h 1313542"/>
                  <a:gd name="connsiteX2-137" fmla="*/ 309203 w 571820"/>
                  <a:gd name="connsiteY2-138" fmla="*/ 21170 h 1313542"/>
                  <a:gd name="connsiteX3-139" fmla="*/ 571820 w 571820"/>
                  <a:gd name="connsiteY3-140" fmla="*/ 655184 h 1313542"/>
                  <a:gd name="connsiteX4-141" fmla="*/ 309203 w 571820"/>
                  <a:gd name="connsiteY4-142" fmla="*/ 1289197 h 1313542"/>
                  <a:gd name="connsiteX5-143" fmla="*/ 289403 w 571820"/>
                  <a:gd name="connsiteY5-144" fmla="*/ 1307193 h 1313542"/>
                  <a:gd name="connsiteX6-145" fmla="*/ 289403 w 571820"/>
                  <a:gd name="connsiteY6-146" fmla="*/ 1313542 h 1313542"/>
                  <a:gd name="connsiteX7-147" fmla="*/ 287393 w 571820"/>
                  <a:gd name="connsiteY7-148" fmla="*/ 1311715 h 1313542"/>
                  <a:gd name="connsiteX8-149" fmla="*/ 285910 w 571820"/>
                  <a:gd name="connsiteY8-150" fmla="*/ 1310367 h 1313542"/>
                  <a:gd name="connsiteX9-151" fmla="*/ 282417 w 571820"/>
                  <a:gd name="connsiteY9-152" fmla="*/ 1313542 h 1313542"/>
                  <a:gd name="connsiteX10-153" fmla="*/ 282417 w 571820"/>
                  <a:gd name="connsiteY10-154" fmla="*/ 1307192 h 1313542"/>
                  <a:gd name="connsiteX11-155" fmla="*/ 262617 w 571820"/>
                  <a:gd name="connsiteY11-156" fmla="*/ 1289197 h 1313542"/>
                  <a:gd name="connsiteX12-157" fmla="*/ 0 w 571820"/>
                  <a:gd name="connsiteY12-158" fmla="*/ 655183 h 1313542"/>
                  <a:gd name="connsiteX13-159" fmla="*/ 262617 w 571820"/>
                  <a:gd name="connsiteY13-160" fmla="*/ 21170 h 1313542"/>
                  <a:gd name="connsiteX0-161" fmla="*/ 262617 w 571820"/>
                  <a:gd name="connsiteY0-162" fmla="*/ 21170 h 1313542"/>
                  <a:gd name="connsiteX1-163" fmla="*/ 285910 w 571820"/>
                  <a:gd name="connsiteY1-164" fmla="*/ 0 h 1313542"/>
                  <a:gd name="connsiteX2-165" fmla="*/ 309203 w 571820"/>
                  <a:gd name="connsiteY2-166" fmla="*/ 21170 h 1313542"/>
                  <a:gd name="connsiteX3-167" fmla="*/ 571820 w 571820"/>
                  <a:gd name="connsiteY3-168" fmla="*/ 655184 h 1313542"/>
                  <a:gd name="connsiteX4-169" fmla="*/ 309203 w 571820"/>
                  <a:gd name="connsiteY4-170" fmla="*/ 1289197 h 1313542"/>
                  <a:gd name="connsiteX5-171" fmla="*/ 289403 w 571820"/>
                  <a:gd name="connsiteY5-172" fmla="*/ 1307193 h 1313542"/>
                  <a:gd name="connsiteX6-173" fmla="*/ 289403 w 571820"/>
                  <a:gd name="connsiteY6-174" fmla="*/ 1313542 h 1313542"/>
                  <a:gd name="connsiteX7-175" fmla="*/ 287393 w 571820"/>
                  <a:gd name="connsiteY7-176" fmla="*/ 1311715 h 1313542"/>
                  <a:gd name="connsiteX8-177" fmla="*/ 285910 w 571820"/>
                  <a:gd name="connsiteY8-178" fmla="*/ 1310367 h 1313542"/>
                  <a:gd name="connsiteX9-179" fmla="*/ 282417 w 571820"/>
                  <a:gd name="connsiteY9-180" fmla="*/ 1313542 h 1313542"/>
                  <a:gd name="connsiteX10-181" fmla="*/ 262617 w 571820"/>
                  <a:gd name="connsiteY10-182" fmla="*/ 1289197 h 1313542"/>
                  <a:gd name="connsiteX11-183" fmla="*/ 0 w 571820"/>
                  <a:gd name="connsiteY11-184" fmla="*/ 655183 h 1313542"/>
                  <a:gd name="connsiteX12-185" fmla="*/ 262617 w 571820"/>
                  <a:gd name="connsiteY12-186" fmla="*/ 21170 h 1313542"/>
                  <a:gd name="connsiteX0-187" fmla="*/ 262617 w 571820"/>
                  <a:gd name="connsiteY0-188" fmla="*/ 21170 h 1313542"/>
                  <a:gd name="connsiteX1-189" fmla="*/ 285910 w 571820"/>
                  <a:gd name="connsiteY1-190" fmla="*/ 0 h 1313542"/>
                  <a:gd name="connsiteX2-191" fmla="*/ 309203 w 571820"/>
                  <a:gd name="connsiteY2-192" fmla="*/ 21170 h 1313542"/>
                  <a:gd name="connsiteX3-193" fmla="*/ 571820 w 571820"/>
                  <a:gd name="connsiteY3-194" fmla="*/ 655184 h 1313542"/>
                  <a:gd name="connsiteX4-195" fmla="*/ 309203 w 571820"/>
                  <a:gd name="connsiteY4-196" fmla="*/ 1289197 h 1313542"/>
                  <a:gd name="connsiteX5-197" fmla="*/ 289403 w 571820"/>
                  <a:gd name="connsiteY5-198" fmla="*/ 1307193 h 1313542"/>
                  <a:gd name="connsiteX6-199" fmla="*/ 289403 w 571820"/>
                  <a:gd name="connsiteY6-200" fmla="*/ 1313542 h 1313542"/>
                  <a:gd name="connsiteX7-201" fmla="*/ 287393 w 571820"/>
                  <a:gd name="connsiteY7-202" fmla="*/ 1311715 h 1313542"/>
                  <a:gd name="connsiteX8-203" fmla="*/ 285910 w 571820"/>
                  <a:gd name="connsiteY8-204" fmla="*/ 1310367 h 1313542"/>
                  <a:gd name="connsiteX9-205" fmla="*/ 262617 w 571820"/>
                  <a:gd name="connsiteY9-206" fmla="*/ 1289197 h 1313542"/>
                  <a:gd name="connsiteX10-207" fmla="*/ 0 w 571820"/>
                  <a:gd name="connsiteY10-208" fmla="*/ 655183 h 1313542"/>
                  <a:gd name="connsiteX11-209" fmla="*/ 262617 w 571820"/>
                  <a:gd name="connsiteY11-210" fmla="*/ 21170 h 1313542"/>
                  <a:gd name="connsiteX0-211" fmla="*/ 262617 w 571820"/>
                  <a:gd name="connsiteY0-212" fmla="*/ 21170 h 1313542"/>
                  <a:gd name="connsiteX1-213" fmla="*/ 285910 w 571820"/>
                  <a:gd name="connsiteY1-214" fmla="*/ 0 h 1313542"/>
                  <a:gd name="connsiteX2-215" fmla="*/ 309203 w 571820"/>
                  <a:gd name="connsiteY2-216" fmla="*/ 21170 h 1313542"/>
                  <a:gd name="connsiteX3-217" fmla="*/ 571820 w 571820"/>
                  <a:gd name="connsiteY3-218" fmla="*/ 655184 h 1313542"/>
                  <a:gd name="connsiteX4-219" fmla="*/ 309203 w 571820"/>
                  <a:gd name="connsiteY4-220" fmla="*/ 1289197 h 1313542"/>
                  <a:gd name="connsiteX5-221" fmla="*/ 289403 w 571820"/>
                  <a:gd name="connsiteY5-222" fmla="*/ 1307193 h 1313542"/>
                  <a:gd name="connsiteX6-223" fmla="*/ 289403 w 571820"/>
                  <a:gd name="connsiteY6-224" fmla="*/ 1313542 h 1313542"/>
                  <a:gd name="connsiteX7-225" fmla="*/ 287393 w 571820"/>
                  <a:gd name="connsiteY7-226" fmla="*/ 1311715 h 1313542"/>
                  <a:gd name="connsiteX8-227" fmla="*/ 262617 w 571820"/>
                  <a:gd name="connsiteY8-228" fmla="*/ 1289197 h 1313542"/>
                  <a:gd name="connsiteX9-229" fmla="*/ 0 w 571820"/>
                  <a:gd name="connsiteY9-230" fmla="*/ 655183 h 1313542"/>
                  <a:gd name="connsiteX10-231" fmla="*/ 262617 w 571820"/>
                  <a:gd name="connsiteY10-232" fmla="*/ 21170 h 1313542"/>
                  <a:gd name="connsiteX0-233" fmla="*/ 262617 w 571820"/>
                  <a:gd name="connsiteY0-234" fmla="*/ 21170 h 1313542"/>
                  <a:gd name="connsiteX1-235" fmla="*/ 285910 w 571820"/>
                  <a:gd name="connsiteY1-236" fmla="*/ 0 h 1313542"/>
                  <a:gd name="connsiteX2-237" fmla="*/ 309203 w 571820"/>
                  <a:gd name="connsiteY2-238" fmla="*/ 21170 h 1313542"/>
                  <a:gd name="connsiteX3-239" fmla="*/ 571820 w 571820"/>
                  <a:gd name="connsiteY3-240" fmla="*/ 655184 h 1313542"/>
                  <a:gd name="connsiteX4-241" fmla="*/ 309203 w 571820"/>
                  <a:gd name="connsiteY4-242" fmla="*/ 1289197 h 1313542"/>
                  <a:gd name="connsiteX5-243" fmla="*/ 289403 w 571820"/>
                  <a:gd name="connsiteY5-244" fmla="*/ 1307193 h 1313542"/>
                  <a:gd name="connsiteX6-245" fmla="*/ 289403 w 571820"/>
                  <a:gd name="connsiteY6-246" fmla="*/ 1313542 h 1313542"/>
                  <a:gd name="connsiteX7-247" fmla="*/ 262617 w 571820"/>
                  <a:gd name="connsiteY7-248" fmla="*/ 1289197 h 1313542"/>
                  <a:gd name="connsiteX8-249" fmla="*/ 0 w 571820"/>
                  <a:gd name="connsiteY8-250" fmla="*/ 655183 h 1313542"/>
                  <a:gd name="connsiteX9-251" fmla="*/ 262617 w 571820"/>
                  <a:gd name="connsiteY9-252" fmla="*/ 21170 h 1313542"/>
                  <a:gd name="connsiteX0-253" fmla="*/ 262617 w 571820"/>
                  <a:gd name="connsiteY0-254" fmla="*/ 21170 h 1364739"/>
                  <a:gd name="connsiteX1-255" fmla="*/ 285910 w 571820"/>
                  <a:gd name="connsiteY1-256" fmla="*/ 0 h 1364739"/>
                  <a:gd name="connsiteX2-257" fmla="*/ 309203 w 571820"/>
                  <a:gd name="connsiteY2-258" fmla="*/ 21170 h 1364739"/>
                  <a:gd name="connsiteX3-259" fmla="*/ 571820 w 571820"/>
                  <a:gd name="connsiteY3-260" fmla="*/ 655184 h 1364739"/>
                  <a:gd name="connsiteX4-261" fmla="*/ 309203 w 571820"/>
                  <a:gd name="connsiteY4-262" fmla="*/ 1289197 h 1364739"/>
                  <a:gd name="connsiteX5-263" fmla="*/ 289403 w 571820"/>
                  <a:gd name="connsiteY5-264" fmla="*/ 1307193 h 1364739"/>
                  <a:gd name="connsiteX6-265" fmla="*/ 177485 w 571820"/>
                  <a:gd name="connsiteY6-266" fmla="*/ 1364739 h 1364739"/>
                  <a:gd name="connsiteX7-267" fmla="*/ 262617 w 571820"/>
                  <a:gd name="connsiteY7-268" fmla="*/ 1289197 h 1364739"/>
                  <a:gd name="connsiteX8-269" fmla="*/ 0 w 571820"/>
                  <a:gd name="connsiteY8-270" fmla="*/ 655183 h 1364739"/>
                  <a:gd name="connsiteX9-271" fmla="*/ 262617 w 571820"/>
                  <a:gd name="connsiteY9-272" fmla="*/ 21170 h 1364739"/>
                  <a:gd name="connsiteX0-273" fmla="*/ 262617 w 571820"/>
                  <a:gd name="connsiteY0-274" fmla="*/ 21170 h 1364739"/>
                  <a:gd name="connsiteX1-275" fmla="*/ 285910 w 571820"/>
                  <a:gd name="connsiteY1-276" fmla="*/ 0 h 1364739"/>
                  <a:gd name="connsiteX2-277" fmla="*/ 309203 w 571820"/>
                  <a:gd name="connsiteY2-278" fmla="*/ 21170 h 1364739"/>
                  <a:gd name="connsiteX3-279" fmla="*/ 571820 w 571820"/>
                  <a:gd name="connsiteY3-280" fmla="*/ 655184 h 1364739"/>
                  <a:gd name="connsiteX4-281" fmla="*/ 309203 w 571820"/>
                  <a:gd name="connsiteY4-282" fmla="*/ 1289197 h 1364739"/>
                  <a:gd name="connsiteX5-283" fmla="*/ 285832 w 571820"/>
                  <a:gd name="connsiteY5-284" fmla="*/ 1311956 h 1364739"/>
                  <a:gd name="connsiteX6-285" fmla="*/ 177485 w 571820"/>
                  <a:gd name="connsiteY6-286" fmla="*/ 1364739 h 1364739"/>
                  <a:gd name="connsiteX7-287" fmla="*/ 262617 w 571820"/>
                  <a:gd name="connsiteY7-288" fmla="*/ 1289197 h 1364739"/>
                  <a:gd name="connsiteX8-289" fmla="*/ 0 w 571820"/>
                  <a:gd name="connsiteY8-290" fmla="*/ 655183 h 1364739"/>
                  <a:gd name="connsiteX9-291" fmla="*/ 262617 w 571820"/>
                  <a:gd name="connsiteY9-292" fmla="*/ 21170 h 1364739"/>
                  <a:gd name="connsiteX0-293" fmla="*/ 262617 w 571820"/>
                  <a:gd name="connsiteY0-294" fmla="*/ 21170 h 1311956"/>
                  <a:gd name="connsiteX1-295" fmla="*/ 285910 w 571820"/>
                  <a:gd name="connsiteY1-296" fmla="*/ 0 h 1311956"/>
                  <a:gd name="connsiteX2-297" fmla="*/ 309203 w 571820"/>
                  <a:gd name="connsiteY2-298" fmla="*/ 21170 h 1311956"/>
                  <a:gd name="connsiteX3-299" fmla="*/ 571820 w 571820"/>
                  <a:gd name="connsiteY3-300" fmla="*/ 655184 h 1311956"/>
                  <a:gd name="connsiteX4-301" fmla="*/ 309203 w 571820"/>
                  <a:gd name="connsiteY4-302" fmla="*/ 1289197 h 1311956"/>
                  <a:gd name="connsiteX5-303" fmla="*/ 285832 w 571820"/>
                  <a:gd name="connsiteY5-304" fmla="*/ 1311956 h 1311956"/>
                  <a:gd name="connsiteX6-305" fmla="*/ 262617 w 571820"/>
                  <a:gd name="connsiteY6-306" fmla="*/ 1289197 h 1311956"/>
                  <a:gd name="connsiteX7-307" fmla="*/ 0 w 571820"/>
                  <a:gd name="connsiteY7-308" fmla="*/ 655183 h 1311956"/>
                  <a:gd name="connsiteX8-309" fmla="*/ 262617 w 571820"/>
                  <a:gd name="connsiteY8-310" fmla="*/ 21170 h 131195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1" name="Прямая соединительная линия 10"/>
              <p:cNvCxnSpPr/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" name="Прямая соединительная линия 11"/>
          <p:cNvCxnSpPr/>
          <p:nvPr userDrawn="1"/>
        </p:nvCxnSpPr>
        <p:spPr>
          <a:xfrm>
            <a:off x="5826000" y="409908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65150" y="548640"/>
            <a:ext cx="5486400" cy="1371600"/>
          </a:xfrm>
        </p:spPr>
        <p:txBody>
          <a:bodyPr rtlCol="0" anchor="b" anchorCtr="0">
            <a:noAutofit/>
          </a:bodyPr>
          <a:lstStyle>
            <a:lvl1pPr algn="ctr">
              <a:defRPr lang="ru-RU"/>
            </a:lvl1pPr>
          </a:lstStyle>
          <a:p>
            <a:pPr algn="ctr" rtl="0"/>
            <a:r>
              <a:rPr lang="ru-RU"/>
              <a:t>Заголовок слайда</a:t>
            </a:r>
            <a:endParaRPr lang="ru-RU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/>
          <p:cNvSpPr>
            <a:spLocks noGrp="1"/>
          </p:cNvSpPr>
          <p:nvPr>
            <p:ph idx="1" hasCustomPrompt="1"/>
          </p:nvPr>
        </p:nvSpPr>
        <p:spPr>
          <a:xfrm>
            <a:off x="565149" y="2759076"/>
            <a:ext cx="5486399" cy="3009899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ru-RU" sz="1800"/>
            </a:lvl1pPr>
            <a:lvl2pPr>
              <a:lnSpc>
                <a:spcPct val="100000"/>
              </a:lnSpc>
              <a:spcBef>
                <a:spcPts val="1000"/>
              </a:spcBef>
              <a:defRPr lang="ru-RU" sz="1800"/>
            </a:lvl2pPr>
            <a:lvl3pPr>
              <a:lnSpc>
                <a:spcPct val="100000"/>
              </a:lnSpc>
              <a:spcBef>
                <a:spcPts val="1000"/>
              </a:spcBef>
              <a:defRPr lang="ru-RU" sz="1600"/>
            </a:lvl3pPr>
            <a:lvl4pPr>
              <a:lnSpc>
                <a:spcPct val="100000"/>
              </a:lnSpc>
              <a:spcBef>
                <a:spcPts val="1000"/>
              </a:spcBef>
              <a:defRPr lang="ru-RU" sz="1800"/>
            </a:lvl4pPr>
            <a:lvl5pPr>
              <a:lnSpc>
                <a:spcPct val="100000"/>
              </a:lnSpc>
              <a:spcBef>
                <a:spcPts val="1000"/>
              </a:spcBef>
              <a:defRPr lang="ru-RU" sz="1800"/>
            </a:lvl5pPr>
            <a:lvl6pPr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defRPr lang="ru-RU" sz="1600">
                <a:latin typeface="Calibri Light" panose="020F0302020204030204" pitchFamily="34" charset="0"/>
              </a:defRPr>
            </a:lvl6pPr>
            <a:lvl7pPr>
              <a:buClr>
                <a:schemeClr val="accent5"/>
              </a:buClr>
              <a:defRPr lang="ru-RU"/>
            </a:lvl7pPr>
          </a:lstStyle>
          <a:p>
            <a:pPr lvl="0" rtl="0"/>
            <a:r>
              <a:rPr lang="ru-RU" dirty="0"/>
              <a:t>Щелкните, чтобы добавить содержимое</a:t>
            </a:r>
            <a:endParaRPr lang="ru-RU" dirty="0"/>
          </a:p>
          <a:p>
            <a:pPr lvl="1" rtl="0"/>
            <a:r>
              <a:rPr lang="ru-RU" dirty="0"/>
              <a:t>Второй уровень</a:t>
            </a:r>
            <a:endParaRPr lang="ru-RU" dirty="0"/>
          </a:p>
          <a:p>
            <a:pPr lvl="2" rtl="0"/>
            <a:r>
              <a:rPr lang="ru-RU" dirty="0"/>
              <a:t>Третий уровень</a:t>
            </a:r>
            <a:endParaRPr lang="ru-RU" dirty="0"/>
          </a:p>
          <a:p>
            <a:pPr lvl="3" rtl="0"/>
            <a:r>
              <a:rPr lang="ru-RU" dirty="0"/>
              <a:t>Четвертый уровень</a:t>
            </a:r>
            <a:endParaRPr lang="ru-RU" dirty="0"/>
          </a:p>
          <a:p>
            <a:pPr lvl="4" rtl="0"/>
            <a:r>
              <a:rPr lang="ru-RU" dirty="0"/>
              <a:t>Пятый уровень</a:t>
            </a:r>
            <a:endParaRPr lang="ru-RU" dirty="0"/>
          </a:p>
          <a:p>
            <a:pPr lvl="5" rtl="0"/>
            <a:endParaRPr lang="ru-RU" dirty="0"/>
          </a:p>
          <a:p>
            <a:pPr lvl="2" rtl="0"/>
            <a:endParaRPr lang="ru-RU" dirty="0"/>
          </a:p>
        </p:txBody>
      </p:sp>
      <p:sp>
        <p:nvSpPr>
          <p:cNvPr id="11" name="Дата 3"/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 lang="ru-RU"/>
            </a:lvl1pPr>
          </a:lstStyle>
          <a:p>
            <a:pPr rtl="0">
              <a:defRPr lang="ru-RU"/>
            </a:pPr>
            <a:r>
              <a:rPr lang="ru-RU">
                <a:solidFill>
                  <a:prstClr val="white">
                    <a:alpha val="70000"/>
                  </a:prstClr>
                </a:solidFill>
              </a:rPr>
              <a:t>20ГГ</a:t>
            </a:r>
            <a:endParaRPr lang="ru-RU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/>
            </a:endParaRPr>
          </a:p>
        </p:txBody>
      </p:sp>
      <p:sp>
        <p:nvSpPr>
          <p:cNvPr id="1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defPPr>
              <a:defRPr lang="ru-RU"/>
            </a:defPPr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 lang="ru-RU"/>
            </a:pPr>
            <a:endParaRPr lang="ru-RU" dirty="0">
              <a:solidFill>
                <a:prstClr val="white">
                  <a:alpha val="70000"/>
                </a:prstClr>
              </a:solidFill>
              <a:cs typeface="Calibri Light" panose="020F0302020204030204"/>
            </a:endParaRPr>
          </a:p>
        </p:txBody>
      </p:sp>
      <p:sp>
        <p:nvSpPr>
          <p:cNvPr id="1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defPPr>
              <a:defRPr lang="ru-RU"/>
            </a:defPPr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 lang="ru-RU"/>
            </a:pPr>
            <a:fld id="{D39607A7-8386-47DB-8578-DDEDD194E5D4}" type="slidenum">
              <a:rPr lang="ru-RU" smtClean="0">
                <a:solidFill>
                  <a:prstClr val="white">
                    <a:alpha val="70000"/>
                  </a:prstClr>
                </a:solidFill>
                <a:cs typeface="Calibri Light" panose="020F0302020204030204"/>
              </a:rPr>
            </a:fld>
            <a:endParaRPr lang="ru-RU" dirty="0">
              <a:solidFill>
                <a:prstClr val="white">
                  <a:alpha val="70000"/>
                </a:prstClr>
              </a:solidFill>
              <a:cs typeface="Calibri Light" panose="020F0302020204030204"/>
            </a:endParaRPr>
          </a:p>
        </p:txBody>
      </p:sp>
      <p:grpSp>
        <p:nvGrpSpPr>
          <p:cNvPr id="2" name="Группа 1"/>
          <p:cNvGrpSpPr/>
          <p:nvPr userDrawn="1"/>
        </p:nvGrpSpPr>
        <p:grpSpPr>
          <a:xfrm>
            <a:off x="9728046" y="831278"/>
            <a:ext cx="1623711" cy="630920"/>
            <a:chOff x="9588346" y="4824892"/>
            <a:chExt cx="1623711" cy="630920"/>
          </a:xfrm>
        </p:grpSpPr>
        <p:sp>
          <p:nvSpPr>
            <p:cNvPr id="3" name="Полилиния: Фигура 15"/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  <p:grpSp>
          <p:nvGrpSpPr>
            <p:cNvPr id="4" name="Группа 3"/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5" name="Полилиния: Фигура 17"/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-1" fmla="*/ 282417 w 571820"/>
                  <a:gd name="connsiteY0-2" fmla="*/ 6349 h 1316717"/>
                  <a:gd name="connsiteX1-3" fmla="*/ 285910 w 571820"/>
                  <a:gd name="connsiteY1-4" fmla="*/ 3175 h 1316717"/>
                  <a:gd name="connsiteX2-5" fmla="*/ 287393 w 571820"/>
                  <a:gd name="connsiteY2-6" fmla="*/ 1827 h 1316717"/>
                  <a:gd name="connsiteX3-7" fmla="*/ 289403 w 571820"/>
                  <a:gd name="connsiteY3-8" fmla="*/ 0 h 1316717"/>
                  <a:gd name="connsiteX4-9" fmla="*/ 289403 w 571820"/>
                  <a:gd name="connsiteY4-10" fmla="*/ 6349 h 1316717"/>
                  <a:gd name="connsiteX5-11" fmla="*/ 309203 w 571820"/>
                  <a:gd name="connsiteY5-12" fmla="*/ 24345 h 1316717"/>
                  <a:gd name="connsiteX6-13" fmla="*/ 571820 w 571820"/>
                  <a:gd name="connsiteY6-14" fmla="*/ 658359 h 1316717"/>
                  <a:gd name="connsiteX7-15" fmla="*/ 309203 w 571820"/>
                  <a:gd name="connsiteY7-16" fmla="*/ 1292372 h 1316717"/>
                  <a:gd name="connsiteX8-17" fmla="*/ 289403 w 571820"/>
                  <a:gd name="connsiteY8-18" fmla="*/ 1310368 h 1316717"/>
                  <a:gd name="connsiteX9-19" fmla="*/ 289403 w 571820"/>
                  <a:gd name="connsiteY9-20" fmla="*/ 1316717 h 1316717"/>
                  <a:gd name="connsiteX10-21" fmla="*/ 287393 w 571820"/>
                  <a:gd name="connsiteY10-22" fmla="*/ 1314890 h 1316717"/>
                  <a:gd name="connsiteX11-23" fmla="*/ 285910 w 571820"/>
                  <a:gd name="connsiteY11-24" fmla="*/ 1313542 h 1316717"/>
                  <a:gd name="connsiteX12-25" fmla="*/ 282417 w 571820"/>
                  <a:gd name="connsiteY12-26" fmla="*/ 1316717 h 1316717"/>
                  <a:gd name="connsiteX13-27" fmla="*/ 282417 w 571820"/>
                  <a:gd name="connsiteY13-28" fmla="*/ 1310367 h 1316717"/>
                  <a:gd name="connsiteX14-29" fmla="*/ 262617 w 571820"/>
                  <a:gd name="connsiteY14-30" fmla="*/ 1292372 h 1316717"/>
                  <a:gd name="connsiteX15-31" fmla="*/ 0 w 571820"/>
                  <a:gd name="connsiteY15-32" fmla="*/ 658358 h 1316717"/>
                  <a:gd name="connsiteX16-33" fmla="*/ 262617 w 571820"/>
                  <a:gd name="connsiteY16-34" fmla="*/ 24345 h 1316717"/>
                  <a:gd name="connsiteX17-35" fmla="*/ 282417 w 571820"/>
                  <a:gd name="connsiteY17-36" fmla="*/ 6349 h 1316717"/>
                  <a:gd name="connsiteX0-37" fmla="*/ 262617 w 571820"/>
                  <a:gd name="connsiteY0-38" fmla="*/ 24345 h 1316717"/>
                  <a:gd name="connsiteX1-39" fmla="*/ 285910 w 571820"/>
                  <a:gd name="connsiteY1-40" fmla="*/ 3175 h 1316717"/>
                  <a:gd name="connsiteX2-41" fmla="*/ 287393 w 571820"/>
                  <a:gd name="connsiteY2-42" fmla="*/ 1827 h 1316717"/>
                  <a:gd name="connsiteX3-43" fmla="*/ 289403 w 571820"/>
                  <a:gd name="connsiteY3-44" fmla="*/ 0 h 1316717"/>
                  <a:gd name="connsiteX4-45" fmla="*/ 289403 w 571820"/>
                  <a:gd name="connsiteY4-46" fmla="*/ 6349 h 1316717"/>
                  <a:gd name="connsiteX5-47" fmla="*/ 309203 w 571820"/>
                  <a:gd name="connsiteY5-48" fmla="*/ 24345 h 1316717"/>
                  <a:gd name="connsiteX6-49" fmla="*/ 571820 w 571820"/>
                  <a:gd name="connsiteY6-50" fmla="*/ 658359 h 1316717"/>
                  <a:gd name="connsiteX7-51" fmla="*/ 309203 w 571820"/>
                  <a:gd name="connsiteY7-52" fmla="*/ 1292372 h 1316717"/>
                  <a:gd name="connsiteX8-53" fmla="*/ 289403 w 571820"/>
                  <a:gd name="connsiteY8-54" fmla="*/ 1310368 h 1316717"/>
                  <a:gd name="connsiteX9-55" fmla="*/ 289403 w 571820"/>
                  <a:gd name="connsiteY9-56" fmla="*/ 1316717 h 1316717"/>
                  <a:gd name="connsiteX10-57" fmla="*/ 287393 w 571820"/>
                  <a:gd name="connsiteY10-58" fmla="*/ 1314890 h 1316717"/>
                  <a:gd name="connsiteX11-59" fmla="*/ 285910 w 571820"/>
                  <a:gd name="connsiteY11-60" fmla="*/ 1313542 h 1316717"/>
                  <a:gd name="connsiteX12-61" fmla="*/ 282417 w 571820"/>
                  <a:gd name="connsiteY12-62" fmla="*/ 1316717 h 1316717"/>
                  <a:gd name="connsiteX13-63" fmla="*/ 282417 w 571820"/>
                  <a:gd name="connsiteY13-64" fmla="*/ 1310367 h 1316717"/>
                  <a:gd name="connsiteX14-65" fmla="*/ 262617 w 571820"/>
                  <a:gd name="connsiteY14-66" fmla="*/ 1292372 h 1316717"/>
                  <a:gd name="connsiteX15-67" fmla="*/ 0 w 571820"/>
                  <a:gd name="connsiteY15-68" fmla="*/ 658358 h 1316717"/>
                  <a:gd name="connsiteX16-69" fmla="*/ 262617 w 571820"/>
                  <a:gd name="connsiteY16-70" fmla="*/ 24345 h 1316717"/>
                  <a:gd name="connsiteX0-71" fmla="*/ 262617 w 571820"/>
                  <a:gd name="connsiteY0-72" fmla="*/ 24345 h 1316717"/>
                  <a:gd name="connsiteX1-73" fmla="*/ 285910 w 571820"/>
                  <a:gd name="connsiteY1-74" fmla="*/ 3175 h 1316717"/>
                  <a:gd name="connsiteX2-75" fmla="*/ 287393 w 571820"/>
                  <a:gd name="connsiteY2-76" fmla="*/ 1827 h 1316717"/>
                  <a:gd name="connsiteX3-77" fmla="*/ 289403 w 571820"/>
                  <a:gd name="connsiteY3-78" fmla="*/ 0 h 1316717"/>
                  <a:gd name="connsiteX4-79" fmla="*/ 309203 w 571820"/>
                  <a:gd name="connsiteY4-80" fmla="*/ 24345 h 1316717"/>
                  <a:gd name="connsiteX5-81" fmla="*/ 571820 w 571820"/>
                  <a:gd name="connsiteY5-82" fmla="*/ 658359 h 1316717"/>
                  <a:gd name="connsiteX6-83" fmla="*/ 309203 w 571820"/>
                  <a:gd name="connsiteY6-84" fmla="*/ 1292372 h 1316717"/>
                  <a:gd name="connsiteX7-85" fmla="*/ 289403 w 571820"/>
                  <a:gd name="connsiteY7-86" fmla="*/ 1310368 h 1316717"/>
                  <a:gd name="connsiteX8-87" fmla="*/ 289403 w 571820"/>
                  <a:gd name="connsiteY8-88" fmla="*/ 1316717 h 1316717"/>
                  <a:gd name="connsiteX9-89" fmla="*/ 287393 w 571820"/>
                  <a:gd name="connsiteY9-90" fmla="*/ 1314890 h 1316717"/>
                  <a:gd name="connsiteX10-91" fmla="*/ 285910 w 571820"/>
                  <a:gd name="connsiteY10-92" fmla="*/ 1313542 h 1316717"/>
                  <a:gd name="connsiteX11-93" fmla="*/ 282417 w 571820"/>
                  <a:gd name="connsiteY11-94" fmla="*/ 1316717 h 1316717"/>
                  <a:gd name="connsiteX12-95" fmla="*/ 282417 w 571820"/>
                  <a:gd name="connsiteY12-96" fmla="*/ 1310367 h 1316717"/>
                  <a:gd name="connsiteX13-97" fmla="*/ 262617 w 571820"/>
                  <a:gd name="connsiteY13-98" fmla="*/ 1292372 h 1316717"/>
                  <a:gd name="connsiteX14-99" fmla="*/ 0 w 571820"/>
                  <a:gd name="connsiteY14-100" fmla="*/ 658358 h 1316717"/>
                  <a:gd name="connsiteX15-101" fmla="*/ 262617 w 571820"/>
                  <a:gd name="connsiteY15-102" fmla="*/ 24345 h 1316717"/>
                  <a:gd name="connsiteX0-103" fmla="*/ 262617 w 571820"/>
                  <a:gd name="connsiteY0-104" fmla="*/ 22518 h 1314890"/>
                  <a:gd name="connsiteX1-105" fmla="*/ 285910 w 571820"/>
                  <a:gd name="connsiteY1-106" fmla="*/ 1348 h 1314890"/>
                  <a:gd name="connsiteX2-107" fmla="*/ 287393 w 571820"/>
                  <a:gd name="connsiteY2-108" fmla="*/ 0 h 1314890"/>
                  <a:gd name="connsiteX3-109" fmla="*/ 309203 w 571820"/>
                  <a:gd name="connsiteY3-110" fmla="*/ 22518 h 1314890"/>
                  <a:gd name="connsiteX4-111" fmla="*/ 571820 w 571820"/>
                  <a:gd name="connsiteY4-112" fmla="*/ 656532 h 1314890"/>
                  <a:gd name="connsiteX5-113" fmla="*/ 309203 w 571820"/>
                  <a:gd name="connsiteY5-114" fmla="*/ 1290545 h 1314890"/>
                  <a:gd name="connsiteX6-115" fmla="*/ 289403 w 571820"/>
                  <a:gd name="connsiteY6-116" fmla="*/ 1308541 h 1314890"/>
                  <a:gd name="connsiteX7-117" fmla="*/ 289403 w 571820"/>
                  <a:gd name="connsiteY7-118" fmla="*/ 1314890 h 1314890"/>
                  <a:gd name="connsiteX8-119" fmla="*/ 287393 w 571820"/>
                  <a:gd name="connsiteY8-120" fmla="*/ 1313063 h 1314890"/>
                  <a:gd name="connsiteX9-121" fmla="*/ 285910 w 571820"/>
                  <a:gd name="connsiteY9-122" fmla="*/ 1311715 h 1314890"/>
                  <a:gd name="connsiteX10-123" fmla="*/ 282417 w 571820"/>
                  <a:gd name="connsiteY10-124" fmla="*/ 1314890 h 1314890"/>
                  <a:gd name="connsiteX11-125" fmla="*/ 282417 w 571820"/>
                  <a:gd name="connsiteY11-126" fmla="*/ 1308540 h 1314890"/>
                  <a:gd name="connsiteX12-127" fmla="*/ 262617 w 571820"/>
                  <a:gd name="connsiteY12-128" fmla="*/ 1290545 h 1314890"/>
                  <a:gd name="connsiteX13-129" fmla="*/ 0 w 571820"/>
                  <a:gd name="connsiteY13-130" fmla="*/ 656531 h 1314890"/>
                  <a:gd name="connsiteX14-131" fmla="*/ 262617 w 571820"/>
                  <a:gd name="connsiteY14-132" fmla="*/ 22518 h 1314890"/>
                  <a:gd name="connsiteX0-133" fmla="*/ 262617 w 571820"/>
                  <a:gd name="connsiteY0-134" fmla="*/ 21170 h 1313542"/>
                  <a:gd name="connsiteX1-135" fmla="*/ 285910 w 571820"/>
                  <a:gd name="connsiteY1-136" fmla="*/ 0 h 1313542"/>
                  <a:gd name="connsiteX2-137" fmla="*/ 309203 w 571820"/>
                  <a:gd name="connsiteY2-138" fmla="*/ 21170 h 1313542"/>
                  <a:gd name="connsiteX3-139" fmla="*/ 571820 w 571820"/>
                  <a:gd name="connsiteY3-140" fmla="*/ 655184 h 1313542"/>
                  <a:gd name="connsiteX4-141" fmla="*/ 309203 w 571820"/>
                  <a:gd name="connsiteY4-142" fmla="*/ 1289197 h 1313542"/>
                  <a:gd name="connsiteX5-143" fmla="*/ 289403 w 571820"/>
                  <a:gd name="connsiteY5-144" fmla="*/ 1307193 h 1313542"/>
                  <a:gd name="connsiteX6-145" fmla="*/ 289403 w 571820"/>
                  <a:gd name="connsiteY6-146" fmla="*/ 1313542 h 1313542"/>
                  <a:gd name="connsiteX7-147" fmla="*/ 287393 w 571820"/>
                  <a:gd name="connsiteY7-148" fmla="*/ 1311715 h 1313542"/>
                  <a:gd name="connsiteX8-149" fmla="*/ 285910 w 571820"/>
                  <a:gd name="connsiteY8-150" fmla="*/ 1310367 h 1313542"/>
                  <a:gd name="connsiteX9-151" fmla="*/ 282417 w 571820"/>
                  <a:gd name="connsiteY9-152" fmla="*/ 1313542 h 1313542"/>
                  <a:gd name="connsiteX10-153" fmla="*/ 282417 w 571820"/>
                  <a:gd name="connsiteY10-154" fmla="*/ 1307192 h 1313542"/>
                  <a:gd name="connsiteX11-155" fmla="*/ 262617 w 571820"/>
                  <a:gd name="connsiteY11-156" fmla="*/ 1289197 h 1313542"/>
                  <a:gd name="connsiteX12-157" fmla="*/ 0 w 571820"/>
                  <a:gd name="connsiteY12-158" fmla="*/ 655183 h 1313542"/>
                  <a:gd name="connsiteX13-159" fmla="*/ 262617 w 571820"/>
                  <a:gd name="connsiteY13-160" fmla="*/ 21170 h 1313542"/>
                  <a:gd name="connsiteX0-161" fmla="*/ 262617 w 571820"/>
                  <a:gd name="connsiteY0-162" fmla="*/ 21170 h 1313542"/>
                  <a:gd name="connsiteX1-163" fmla="*/ 285910 w 571820"/>
                  <a:gd name="connsiteY1-164" fmla="*/ 0 h 1313542"/>
                  <a:gd name="connsiteX2-165" fmla="*/ 309203 w 571820"/>
                  <a:gd name="connsiteY2-166" fmla="*/ 21170 h 1313542"/>
                  <a:gd name="connsiteX3-167" fmla="*/ 571820 w 571820"/>
                  <a:gd name="connsiteY3-168" fmla="*/ 655184 h 1313542"/>
                  <a:gd name="connsiteX4-169" fmla="*/ 309203 w 571820"/>
                  <a:gd name="connsiteY4-170" fmla="*/ 1289197 h 1313542"/>
                  <a:gd name="connsiteX5-171" fmla="*/ 289403 w 571820"/>
                  <a:gd name="connsiteY5-172" fmla="*/ 1307193 h 1313542"/>
                  <a:gd name="connsiteX6-173" fmla="*/ 289403 w 571820"/>
                  <a:gd name="connsiteY6-174" fmla="*/ 1313542 h 1313542"/>
                  <a:gd name="connsiteX7-175" fmla="*/ 287393 w 571820"/>
                  <a:gd name="connsiteY7-176" fmla="*/ 1311715 h 1313542"/>
                  <a:gd name="connsiteX8-177" fmla="*/ 285910 w 571820"/>
                  <a:gd name="connsiteY8-178" fmla="*/ 1310367 h 1313542"/>
                  <a:gd name="connsiteX9-179" fmla="*/ 282417 w 571820"/>
                  <a:gd name="connsiteY9-180" fmla="*/ 1313542 h 1313542"/>
                  <a:gd name="connsiteX10-181" fmla="*/ 262617 w 571820"/>
                  <a:gd name="connsiteY10-182" fmla="*/ 1289197 h 1313542"/>
                  <a:gd name="connsiteX11-183" fmla="*/ 0 w 571820"/>
                  <a:gd name="connsiteY11-184" fmla="*/ 655183 h 1313542"/>
                  <a:gd name="connsiteX12-185" fmla="*/ 262617 w 571820"/>
                  <a:gd name="connsiteY12-186" fmla="*/ 21170 h 1313542"/>
                  <a:gd name="connsiteX0-187" fmla="*/ 262617 w 571820"/>
                  <a:gd name="connsiteY0-188" fmla="*/ 21170 h 1313542"/>
                  <a:gd name="connsiteX1-189" fmla="*/ 285910 w 571820"/>
                  <a:gd name="connsiteY1-190" fmla="*/ 0 h 1313542"/>
                  <a:gd name="connsiteX2-191" fmla="*/ 309203 w 571820"/>
                  <a:gd name="connsiteY2-192" fmla="*/ 21170 h 1313542"/>
                  <a:gd name="connsiteX3-193" fmla="*/ 571820 w 571820"/>
                  <a:gd name="connsiteY3-194" fmla="*/ 655184 h 1313542"/>
                  <a:gd name="connsiteX4-195" fmla="*/ 309203 w 571820"/>
                  <a:gd name="connsiteY4-196" fmla="*/ 1289197 h 1313542"/>
                  <a:gd name="connsiteX5-197" fmla="*/ 289403 w 571820"/>
                  <a:gd name="connsiteY5-198" fmla="*/ 1307193 h 1313542"/>
                  <a:gd name="connsiteX6-199" fmla="*/ 289403 w 571820"/>
                  <a:gd name="connsiteY6-200" fmla="*/ 1313542 h 1313542"/>
                  <a:gd name="connsiteX7-201" fmla="*/ 287393 w 571820"/>
                  <a:gd name="connsiteY7-202" fmla="*/ 1311715 h 1313542"/>
                  <a:gd name="connsiteX8-203" fmla="*/ 285910 w 571820"/>
                  <a:gd name="connsiteY8-204" fmla="*/ 1310367 h 1313542"/>
                  <a:gd name="connsiteX9-205" fmla="*/ 262617 w 571820"/>
                  <a:gd name="connsiteY9-206" fmla="*/ 1289197 h 1313542"/>
                  <a:gd name="connsiteX10-207" fmla="*/ 0 w 571820"/>
                  <a:gd name="connsiteY10-208" fmla="*/ 655183 h 1313542"/>
                  <a:gd name="connsiteX11-209" fmla="*/ 262617 w 571820"/>
                  <a:gd name="connsiteY11-210" fmla="*/ 21170 h 1313542"/>
                  <a:gd name="connsiteX0-211" fmla="*/ 262617 w 571820"/>
                  <a:gd name="connsiteY0-212" fmla="*/ 21170 h 1313542"/>
                  <a:gd name="connsiteX1-213" fmla="*/ 285910 w 571820"/>
                  <a:gd name="connsiteY1-214" fmla="*/ 0 h 1313542"/>
                  <a:gd name="connsiteX2-215" fmla="*/ 309203 w 571820"/>
                  <a:gd name="connsiteY2-216" fmla="*/ 21170 h 1313542"/>
                  <a:gd name="connsiteX3-217" fmla="*/ 571820 w 571820"/>
                  <a:gd name="connsiteY3-218" fmla="*/ 655184 h 1313542"/>
                  <a:gd name="connsiteX4-219" fmla="*/ 309203 w 571820"/>
                  <a:gd name="connsiteY4-220" fmla="*/ 1289197 h 1313542"/>
                  <a:gd name="connsiteX5-221" fmla="*/ 289403 w 571820"/>
                  <a:gd name="connsiteY5-222" fmla="*/ 1307193 h 1313542"/>
                  <a:gd name="connsiteX6-223" fmla="*/ 289403 w 571820"/>
                  <a:gd name="connsiteY6-224" fmla="*/ 1313542 h 1313542"/>
                  <a:gd name="connsiteX7-225" fmla="*/ 287393 w 571820"/>
                  <a:gd name="connsiteY7-226" fmla="*/ 1311715 h 1313542"/>
                  <a:gd name="connsiteX8-227" fmla="*/ 262617 w 571820"/>
                  <a:gd name="connsiteY8-228" fmla="*/ 1289197 h 1313542"/>
                  <a:gd name="connsiteX9-229" fmla="*/ 0 w 571820"/>
                  <a:gd name="connsiteY9-230" fmla="*/ 655183 h 1313542"/>
                  <a:gd name="connsiteX10-231" fmla="*/ 262617 w 571820"/>
                  <a:gd name="connsiteY10-232" fmla="*/ 21170 h 1313542"/>
                  <a:gd name="connsiteX0-233" fmla="*/ 262617 w 571820"/>
                  <a:gd name="connsiteY0-234" fmla="*/ 21170 h 1313542"/>
                  <a:gd name="connsiteX1-235" fmla="*/ 285910 w 571820"/>
                  <a:gd name="connsiteY1-236" fmla="*/ 0 h 1313542"/>
                  <a:gd name="connsiteX2-237" fmla="*/ 309203 w 571820"/>
                  <a:gd name="connsiteY2-238" fmla="*/ 21170 h 1313542"/>
                  <a:gd name="connsiteX3-239" fmla="*/ 571820 w 571820"/>
                  <a:gd name="connsiteY3-240" fmla="*/ 655184 h 1313542"/>
                  <a:gd name="connsiteX4-241" fmla="*/ 309203 w 571820"/>
                  <a:gd name="connsiteY4-242" fmla="*/ 1289197 h 1313542"/>
                  <a:gd name="connsiteX5-243" fmla="*/ 289403 w 571820"/>
                  <a:gd name="connsiteY5-244" fmla="*/ 1307193 h 1313542"/>
                  <a:gd name="connsiteX6-245" fmla="*/ 289403 w 571820"/>
                  <a:gd name="connsiteY6-246" fmla="*/ 1313542 h 1313542"/>
                  <a:gd name="connsiteX7-247" fmla="*/ 262617 w 571820"/>
                  <a:gd name="connsiteY7-248" fmla="*/ 1289197 h 1313542"/>
                  <a:gd name="connsiteX8-249" fmla="*/ 0 w 571820"/>
                  <a:gd name="connsiteY8-250" fmla="*/ 655183 h 1313542"/>
                  <a:gd name="connsiteX9-251" fmla="*/ 262617 w 571820"/>
                  <a:gd name="connsiteY9-252" fmla="*/ 21170 h 1313542"/>
                  <a:gd name="connsiteX0-253" fmla="*/ 262617 w 571820"/>
                  <a:gd name="connsiteY0-254" fmla="*/ 21170 h 1364739"/>
                  <a:gd name="connsiteX1-255" fmla="*/ 285910 w 571820"/>
                  <a:gd name="connsiteY1-256" fmla="*/ 0 h 1364739"/>
                  <a:gd name="connsiteX2-257" fmla="*/ 309203 w 571820"/>
                  <a:gd name="connsiteY2-258" fmla="*/ 21170 h 1364739"/>
                  <a:gd name="connsiteX3-259" fmla="*/ 571820 w 571820"/>
                  <a:gd name="connsiteY3-260" fmla="*/ 655184 h 1364739"/>
                  <a:gd name="connsiteX4-261" fmla="*/ 309203 w 571820"/>
                  <a:gd name="connsiteY4-262" fmla="*/ 1289197 h 1364739"/>
                  <a:gd name="connsiteX5-263" fmla="*/ 289403 w 571820"/>
                  <a:gd name="connsiteY5-264" fmla="*/ 1307193 h 1364739"/>
                  <a:gd name="connsiteX6-265" fmla="*/ 177485 w 571820"/>
                  <a:gd name="connsiteY6-266" fmla="*/ 1364739 h 1364739"/>
                  <a:gd name="connsiteX7-267" fmla="*/ 262617 w 571820"/>
                  <a:gd name="connsiteY7-268" fmla="*/ 1289197 h 1364739"/>
                  <a:gd name="connsiteX8-269" fmla="*/ 0 w 571820"/>
                  <a:gd name="connsiteY8-270" fmla="*/ 655183 h 1364739"/>
                  <a:gd name="connsiteX9-271" fmla="*/ 262617 w 571820"/>
                  <a:gd name="connsiteY9-272" fmla="*/ 21170 h 1364739"/>
                  <a:gd name="connsiteX0-273" fmla="*/ 262617 w 571820"/>
                  <a:gd name="connsiteY0-274" fmla="*/ 21170 h 1364739"/>
                  <a:gd name="connsiteX1-275" fmla="*/ 285910 w 571820"/>
                  <a:gd name="connsiteY1-276" fmla="*/ 0 h 1364739"/>
                  <a:gd name="connsiteX2-277" fmla="*/ 309203 w 571820"/>
                  <a:gd name="connsiteY2-278" fmla="*/ 21170 h 1364739"/>
                  <a:gd name="connsiteX3-279" fmla="*/ 571820 w 571820"/>
                  <a:gd name="connsiteY3-280" fmla="*/ 655184 h 1364739"/>
                  <a:gd name="connsiteX4-281" fmla="*/ 309203 w 571820"/>
                  <a:gd name="connsiteY4-282" fmla="*/ 1289197 h 1364739"/>
                  <a:gd name="connsiteX5-283" fmla="*/ 285832 w 571820"/>
                  <a:gd name="connsiteY5-284" fmla="*/ 1311956 h 1364739"/>
                  <a:gd name="connsiteX6-285" fmla="*/ 177485 w 571820"/>
                  <a:gd name="connsiteY6-286" fmla="*/ 1364739 h 1364739"/>
                  <a:gd name="connsiteX7-287" fmla="*/ 262617 w 571820"/>
                  <a:gd name="connsiteY7-288" fmla="*/ 1289197 h 1364739"/>
                  <a:gd name="connsiteX8-289" fmla="*/ 0 w 571820"/>
                  <a:gd name="connsiteY8-290" fmla="*/ 655183 h 1364739"/>
                  <a:gd name="connsiteX9-291" fmla="*/ 262617 w 571820"/>
                  <a:gd name="connsiteY9-292" fmla="*/ 21170 h 1364739"/>
                  <a:gd name="connsiteX0-293" fmla="*/ 262617 w 571820"/>
                  <a:gd name="connsiteY0-294" fmla="*/ 21170 h 1311956"/>
                  <a:gd name="connsiteX1-295" fmla="*/ 285910 w 571820"/>
                  <a:gd name="connsiteY1-296" fmla="*/ 0 h 1311956"/>
                  <a:gd name="connsiteX2-297" fmla="*/ 309203 w 571820"/>
                  <a:gd name="connsiteY2-298" fmla="*/ 21170 h 1311956"/>
                  <a:gd name="connsiteX3-299" fmla="*/ 571820 w 571820"/>
                  <a:gd name="connsiteY3-300" fmla="*/ 655184 h 1311956"/>
                  <a:gd name="connsiteX4-301" fmla="*/ 309203 w 571820"/>
                  <a:gd name="connsiteY4-302" fmla="*/ 1289197 h 1311956"/>
                  <a:gd name="connsiteX5-303" fmla="*/ 285832 w 571820"/>
                  <a:gd name="connsiteY5-304" fmla="*/ 1311956 h 1311956"/>
                  <a:gd name="connsiteX6-305" fmla="*/ 262617 w 571820"/>
                  <a:gd name="connsiteY6-306" fmla="*/ 1289197 h 1311956"/>
                  <a:gd name="connsiteX7-307" fmla="*/ 0 w 571820"/>
                  <a:gd name="connsiteY7-308" fmla="*/ 655183 h 1311956"/>
                  <a:gd name="connsiteX8-309" fmla="*/ 262617 w 571820"/>
                  <a:gd name="connsiteY8-310" fmla="*/ 21170 h 131195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6" name="Прямая соединительная линия 5"/>
              <p:cNvCxnSpPr/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6"/>
          <p:cNvSpPr>
            <a:spLocks noGrp="1"/>
          </p:cNvSpPr>
          <p:nvPr>
            <p:ph type="ctrTitle" hasCustomPrompt="1"/>
          </p:nvPr>
        </p:nvSpPr>
        <p:spPr>
          <a:xfrm>
            <a:off x="1085851" y="2165174"/>
            <a:ext cx="6118224" cy="1554480"/>
          </a:xfrm>
        </p:spPr>
        <p:txBody>
          <a:bodyPr rtlCol="0" anchor="b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Заголовок слайда</a:t>
            </a:r>
            <a:endParaRPr lang="ru-RU"/>
          </a:p>
        </p:txBody>
      </p:sp>
      <p:sp>
        <p:nvSpPr>
          <p:cNvPr id="35" name="Рисунок 31"/>
          <p:cNvSpPr>
            <a:spLocks noGrp="1"/>
          </p:cNvSpPr>
          <p:nvPr>
            <p:ph type="pic" sz="quarter" idx="13" hasCustomPrompt="1"/>
          </p:nvPr>
        </p:nvSpPr>
        <p:spPr>
          <a:xfrm>
            <a:off x="8329613" y="0"/>
            <a:ext cx="3862387" cy="2286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1800"/>
            </a:lvl1pPr>
          </a:lstStyle>
          <a:p>
            <a:pPr rtl="0"/>
            <a:r>
              <a:rPr lang="ru-RU"/>
              <a:t>Щелкните значок, чтобы добавить фотографию</a:t>
            </a:r>
            <a:endParaRPr lang="ru-RU"/>
          </a:p>
        </p:txBody>
      </p:sp>
      <p:sp>
        <p:nvSpPr>
          <p:cNvPr id="36" name="Рисунок 31"/>
          <p:cNvSpPr>
            <a:spLocks noGrp="1"/>
          </p:cNvSpPr>
          <p:nvPr>
            <p:ph type="pic" sz="quarter" idx="14" hasCustomPrompt="1"/>
          </p:nvPr>
        </p:nvSpPr>
        <p:spPr>
          <a:xfrm>
            <a:off x="8329200" y="2286000"/>
            <a:ext cx="3862387" cy="2286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1800"/>
            </a:lvl1pPr>
          </a:lstStyle>
          <a:p>
            <a:pPr rtl="0"/>
            <a:r>
              <a:rPr lang="ru-RU"/>
              <a:t>Щелкните значок, чтобы добавить фотографию</a:t>
            </a:r>
            <a:endParaRPr lang="ru-RU"/>
          </a:p>
        </p:txBody>
      </p:sp>
      <p:sp>
        <p:nvSpPr>
          <p:cNvPr id="37" name="Рисунок 31"/>
          <p:cNvSpPr>
            <a:spLocks noGrp="1"/>
          </p:cNvSpPr>
          <p:nvPr>
            <p:ph type="pic" sz="quarter" idx="15" hasCustomPrompt="1"/>
          </p:nvPr>
        </p:nvSpPr>
        <p:spPr>
          <a:xfrm>
            <a:off x="8329200" y="4572000"/>
            <a:ext cx="3862387" cy="2286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1800"/>
            </a:lvl1pPr>
          </a:lstStyle>
          <a:p>
            <a:pPr rtl="0"/>
            <a:r>
              <a:rPr lang="ru-RU"/>
              <a:t>Щелкните значок, чтобы добавить фотографию</a:t>
            </a:r>
            <a:endParaRPr lang="ru-RU"/>
          </a:p>
        </p:txBody>
      </p:sp>
      <p:grpSp>
        <p:nvGrpSpPr>
          <p:cNvPr id="12" name="Группа 11"/>
          <p:cNvGrpSpPr/>
          <p:nvPr userDrawn="1"/>
        </p:nvGrpSpPr>
        <p:grpSpPr>
          <a:xfrm>
            <a:off x="3400874" y="4194521"/>
            <a:ext cx="1481845" cy="787628"/>
            <a:chOff x="4987925" y="2840038"/>
            <a:chExt cx="2216150" cy="1177924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/>
              </a:endParaRPr>
            </a:p>
          </p:txBody>
        </p:sp>
        <p:sp>
          <p:nvSpPr>
            <p:cNvPr id="15" name="Прямоугольник 14"/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/>
              </a:endParaRPr>
            </a:p>
          </p:txBody>
        </p:sp>
        <p:grpSp>
          <p:nvGrpSpPr>
            <p:cNvPr id="16" name="Группа 15"/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24" name="Полилиния: Фигура 23"/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ru-RU"/>
                </a:pP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/>
                </a:endParaRPr>
              </a:p>
            </p:txBody>
          </p:sp>
          <p:sp>
            <p:nvSpPr>
              <p:cNvPr id="25" name="Свободная форма: Форма 24"/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ru-RU"/>
                </a:pP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/>
                </a:endParaRPr>
              </a:p>
            </p:txBody>
          </p:sp>
        </p:grpSp>
        <p:grpSp>
          <p:nvGrpSpPr>
            <p:cNvPr id="17" name="Группа 16"/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18" name="Группа 17"/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2" name="Полилиния: Фигура 21"/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lang="ru-RU"/>
                  </a:pPr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/>
                  </a:endParaRPr>
                </a:p>
              </p:txBody>
            </p:sp>
            <p:cxnSp>
              <p:nvCxnSpPr>
                <p:cNvPr id="23" name="Прямая соединительная линия 22"/>
                <p:cNvCxnSpPr/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Группа 18"/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0" name="Полилиния: Фигура 19"/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lang="ru-RU"/>
                  </a:pPr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/>
                  </a:endParaRPr>
                </a:p>
              </p:txBody>
            </p:sp>
            <p:cxnSp>
              <p:nvCxnSpPr>
                <p:cNvPr id="21" name="Прямая соединительная линия 20"/>
                <p:cNvCxnSpPr/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Наз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7766050" y="1079500"/>
            <a:ext cx="3884962" cy="2138400"/>
          </a:xfrm>
        </p:spPr>
        <p:txBody>
          <a:bodyPr rtlCol="0" anchor="b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Заголовок слайда</a:t>
            </a:r>
            <a:endParaRPr lang="ru-RU"/>
          </a:p>
        </p:txBody>
      </p:sp>
      <p:sp>
        <p:nvSpPr>
          <p:cNvPr id="15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7766051" y="4113213"/>
            <a:ext cx="3884961" cy="1655762"/>
          </a:xfr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ru-RU" sz="2400" i="1"/>
            </a:lvl1pPr>
          </a:lstStyle>
          <a:p>
            <a:pPr rtl="0"/>
            <a:r>
              <a:rPr lang="ru-RU"/>
              <a:t>Подзаголовок слайда</a:t>
            </a:r>
            <a:endParaRPr lang="ru-RU"/>
          </a:p>
        </p:txBody>
      </p:sp>
      <p:cxnSp>
        <p:nvCxnSpPr>
          <p:cNvPr id="23" name="Прямая соединительная линия 22"/>
          <p:cNvCxnSpPr/>
          <p:nvPr userDrawn="1"/>
        </p:nvCxnSpPr>
        <p:spPr>
          <a:xfrm>
            <a:off x="9438531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Рисунок 4"/>
          <p:cNvSpPr>
            <a:spLocks noGrp="1"/>
          </p:cNvSpPr>
          <p:nvPr>
            <p:ph type="pic" sz="quarter" idx="13" hasCustomPrompt="1"/>
          </p:nvPr>
        </p:nvSpPr>
        <p:spPr>
          <a:xfrm>
            <a:off x="541338" y="539750"/>
            <a:ext cx="6670675" cy="5759450"/>
          </a:xfrm>
          <a:custGeom>
            <a:avLst/>
            <a:gdLst>
              <a:gd name="connsiteX0" fmla="*/ 6573720 w 6670675"/>
              <a:gd name="connsiteY0" fmla="*/ 0 h 5759450"/>
              <a:gd name="connsiteX1" fmla="*/ 6670675 w 6670675"/>
              <a:gd name="connsiteY1" fmla="*/ 0 h 5759450"/>
              <a:gd name="connsiteX2" fmla="*/ 6670675 w 6670675"/>
              <a:gd name="connsiteY2" fmla="*/ 5759450 h 5759450"/>
              <a:gd name="connsiteX3" fmla="*/ 0 w 6670675"/>
              <a:gd name="connsiteY3" fmla="*/ 5759450 h 5759450"/>
              <a:gd name="connsiteX4" fmla="*/ 0 w 6670675"/>
              <a:gd name="connsiteY4" fmla="*/ 5669502 h 5759450"/>
              <a:gd name="connsiteX5" fmla="*/ 6573720 w 6670675"/>
              <a:gd name="connsiteY5" fmla="*/ 5669502 h 5759450"/>
              <a:gd name="connsiteX6" fmla="*/ 0 w 6670675"/>
              <a:gd name="connsiteY6" fmla="*/ 0 h 5759450"/>
              <a:gd name="connsiteX7" fmla="*/ 6562411 w 6670675"/>
              <a:gd name="connsiteY7" fmla="*/ 0 h 5759450"/>
              <a:gd name="connsiteX8" fmla="*/ 6562411 w 6670675"/>
              <a:gd name="connsiteY8" fmla="*/ 5658193 h 5759450"/>
              <a:gd name="connsiteX9" fmla="*/ 0 w 6670675"/>
              <a:gd name="connsiteY9" fmla="*/ 5658193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0675" h="5759450">
                <a:moveTo>
                  <a:pt x="6573720" y="0"/>
                </a:moveTo>
                <a:lnTo>
                  <a:pt x="6670675" y="0"/>
                </a:lnTo>
                <a:lnTo>
                  <a:pt x="6670675" y="5759450"/>
                </a:lnTo>
                <a:lnTo>
                  <a:pt x="0" y="5759450"/>
                </a:lnTo>
                <a:lnTo>
                  <a:pt x="0" y="5669502"/>
                </a:lnTo>
                <a:lnTo>
                  <a:pt x="6573720" y="5669502"/>
                </a:lnTo>
                <a:close/>
                <a:moveTo>
                  <a:pt x="0" y="0"/>
                </a:moveTo>
                <a:lnTo>
                  <a:pt x="6562411" y="0"/>
                </a:lnTo>
                <a:lnTo>
                  <a:pt x="6562411" y="5658193"/>
                </a:lnTo>
                <a:lnTo>
                  <a:pt x="0" y="5658193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ru-RU" sz="1800"/>
            </a:lvl1pPr>
          </a:lstStyle>
          <a:p>
            <a:pPr rtl="0"/>
            <a:r>
              <a:rPr lang="ru-RU"/>
              <a:t>Щелкните значок, чтобы добавить фотографию</a:t>
            </a:r>
            <a:endParaRPr lang="ru-RU"/>
          </a:p>
        </p:txBody>
      </p:sp>
      <p:sp>
        <p:nvSpPr>
          <p:cNvPr id="6" name="Рамка 5"/>
          <p:cNvSpPr/>
          <p:nvPr userDrawn="1"/>
        </p:nvSpPr>
        <p:spPr>
          <a:xfrm>
            <a:off x="439938" y="439388"/>
            <a:ext cx="6675120" cy="5769864"/>
          </a:xfrm>
          <a:prstGeom prst="frame">
            <a:avLst>
              <a:gd name="adj1" fmla="val 19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66800" y="777246"/>
            <a:ext cx="10058400" cy="1097280"/>
          </a:xfrm>
        </p:spPr>
        <p:txBody>
          <a:bodyPr wrap="square" rtlCol="0" anchor="ctr" anchorCtr="0">
            <a:normAutofit/>
          </a:bodyPr>
          <a:lstStyle>
            <a:lvl1pPr algn="ctr">
              <a:defRPr lang="ru-RU"/>
            </a:lvl1pPr>
          </a:lstStyle>
          <a:p>
            <a:pPr algn="ctr" rtl="0"/>
            <a:r>
              <a:rPr lang="ru-RU"/>
              <a:t>Заголовок слайда</a:t>
            </a:r>
            <a:endParaRPr lang="ru-RU"/>
          </a:p>
        </p:txBody>
      </p:sp>
      <p:sp>
        <p:nvSpPr>
          <p:cNvPr id="5" name="Объект 3"/>
          <p:cNvSpPr>
            <a:spLocks noGrp="1"/>
          </p:cNvSpPr>
          <p:nvPr>
            <p:ph sz="quarter" idx="17" hasCustomPrompt="1"/>
          </p:nvPr>
        </p:nvSpPr>
        <p:spPr>
          <a:xfrm>
            <a:off x="1711243" y="2287435"/>
            <a:ext cx="8769514" cy="3768195"/>
          </a:xfrm>
        </p:spPr>
        <p:txBody>
          <a:bodyPr tIns="182880" rtlCol="0">
            <a:noAutofit/>
          </a:bodyPr>
          <a:lstStyle>
            <a:lvl1pPr marL="283210" indent="-283210">
              <a:lnSpc>
                <a:spcPct val="100000"/>
              </a:lnSpc>
              <a:spcBef>
                <a:spcPts val="1000"/>
              </a:spcBef>
              <a:defRPr lang="ru-RU" sz="1800"/>
            </a:lvl1pPr>
            <a:lvl2pPr marL="283210">
              <a:lnSpc>
                <a:spcPct val="100000"/>
              </a:lnSpc>
              <a:spcBef>
                <a:spcPts val="1000"/>
              </a:spcBef>
              <a:defRPr lang="ru-RU" sz="1800"/>
            </a:lvl2pPr>
            <a:lvl3pPr indent="-283210">
              <a:lnSpc>
                <a:spcPct val="100000"/>
              </a:lnSpc>
              <a:spcBef>
                <a:spcPts val="1000"/>
              </a:spcBef>
              <a:defRPr lang="ru-RU" sz="1800"/>
            </a:lvl3pPr>
            <a:lvl4pPr>
              <a:lnSpc>
                <a:spcPct val="100000"/>
              </a:lnSpc>
              <a:spcBef>
                <a:spcPts val="1000"/>
              </a:spcBef>
              <a:defRPr lang="ru-RU" sz="1800"/>
            </a:lvl4pPr>
            <a:lvl5pPr indent="-283210">
              <a:lnSpc>
                <a:spcPct val="100000"/>
              </a:lnSpc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  <a:endParaRPr lang="ru-RU"/>
          </a:p>
          <a:p>
            <a:pPr lvl="1" rtl="0"/>
            <a:r>
              <a:rPr lang="ru-RU"/>
              <a:t>Второй уровень</a:t>
            </a:r>
            <a:endParaRPr lang="ru-RU"/>
          </a:p>
          <a:p>
            <a:pPr lvl="2" rtl="0"/>
            <a:r>
              <a:rPr lang="ru-RU"/>
              <a:t>Третий уровень</a:t>
            </a:r>
            <a:endParaRPr lang="ru-RU"/>
          </a:p>
          <a:p>
            <a:pPr lvl="3" rtl="0"/>
            <a:r>
              <a:rPr lang="ru-RU"/>
              <a:t>Четвертый уровень</a:t>
            </a:r>
            <a:endParaRPr lang="ru-RU"/>
          </a:p>
          <a:p>
            <a:pPr lvl="4" rtl="0"/>
            <a:r>
              <a:rPr lang="ru-RU"/>
              <a:t>Пятый уровень</a:t>
            </a:r>
            <a:endParaRPr lang="ru-RU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5819649" y="20574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ата 3"/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 lang="ru-RU"/>
            </a:lvl1pPr>
          </a:lstStyle>
          <a:p>
            <a:pPr rtl="0">
              <a:defRPr lang="ru-RU"/>
            </a:pPr>
            <a:r>
              <a:rPr lang="ru-RU">
                <a:solidFill>
                  <a:prstClr val="white">
                    <a:alpha val="70000"/>
                  </a:prstClr>
                </a:solidFill>
              </a:rPr>
              <a:t>20ГГ</a:t>
            </a:r>
            <a:endParaRPr lang="ru-RU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defPPr>
              <a:defRPr lang="ru-RU"/>
            </a:defPPr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 lang="ru-RU"/>
            </a:pPr>
            <a:endParaRPr lang="ru-RU" dirty="0">
              <a:solidFill>
                <a:prstClr val="white">
                  <a:alpha val="70000"/>
                </a:prstClr>
              </a:solidFill>
              <a:cs typeface="Calibri Light" panose="020F0302020204030204"/>
            </a:endParaRPr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defPPr>
              <a:defRPr lang="ru-RU"/>
            </a:defPPr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 lang="ru-RU"/>
            </a:pPr>
            <a:fld id="{D39607A7-8386-47DB-8578-DDEDD194E5D4}" type="slidenum">
              <a:rPr lang="ru-RU" smtClean="0">
                <a:solidFill>
                  <a:prstClr val="white">
                    <a:alpha val="70000"/>
                  </a:prstClr>
                </a:solidFill>
                <a:cs typeface="Calibri Light" panose="020F0302020204030204"/>
              </a:rPr>
            </a:fld>
            <a:endParaRPr lang="ru-RU" dirty="0">
              <a:solidFill>
                <a:prstClr val="white">
                  <a:alpha val="70000"/>
                </a:prstClr>
              </a:solidFill>
              <a:cs typeface="Calibri Light" panose="020F0302020204030204"/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541163" y="548640"/>
            <a:ext cx="11109674" cy="57492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оловок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197100" y="1079500"/>
            <a:ext cx="7797799" cy="2138400"/>
          </a:xfrm>
        </p:spPr>
        <p:txBody>
          <a:bodyPr rtlCol="0" anchor="b">
            <a:normAutofit/>
          </a:bodyPr>
          <a:lstStyle>
            <a:lvl1pPr algn="ctr">
              <a:defRPr lang="ru-RU" sz="2800"/>
            </a:lvl1pPr>
          </a:lstStyle>
          <a:p>
            <a:pPr rtl="0"/>
            <a:r>
              <a:rPr lang="ru-RU"/>
              <a:t>Заголовок слайда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308350" y="4113213"/>
            <a:ext cx="5575300" cy="1655762"/>
          </a:xfrm>
        </p:spPr>
        <p:txBody>
          <a:bodyPr rtlCol="0"/>
          <a:lstStyle>
            <a:lvl1pPr marL="0" indent="0" algn="ctr">
              <a:buNone/>
              <a:defRPr lang="ru-RU" sz="2400" i="1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D39607A7-8386-47DB-8578-DDEDD194E5D4}" type="slidenum">
              <a:rPr lang="ru-RU" smtClean="0"/>
            </a:fld>
            <a:endParaRPr lang="ru-RU" dirty="0"/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Группа 19"/>
          <p:cNvGrpSpPr/>
          <p:nvPr userDrawn="1"/>
        </p:nvGrpSpPr>
        <p:grpSpPr>
          <a:xfrm flipH="1">
            <a:off x="840244" y="4869342"/>
            <a:ext cx="1623711" cy="630920"/>
            <a:chOff x="9588346" y="4824892"/>
            <a:chExt cx="1623711" cy="630920"/>
          </a:xfrm>
        </p:grpSpPr>
        <p:sp>
          <p:nvSpPr>
            <p:cNvPr id="16" name="Полилиния: Фигура 15"/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  <p:grpSp>
          <p:nvGrpSpPr>
            <p:cNvPr id="17" name="Группа 16"/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Полилиния: Фигура 17"/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-1" fmla="*/ 282417 w 571820"/>
                  <a:gd name="connsiteY0-2" fmla="*/ 6349 h 1316717"/>
                  <a:gd name="connsiteX1-3" fmla="*/ 285910 w 571820"/>
                  <a:gd name="connsiteY1-4" fmla="*/ 3175 h 1316717"/>
                  <a:gd name="connsiteX2-5" fmla="*/ 287393 w 571820"/>
                  <a:gd name="connsiteY2-6" fmla="*/ 1827 h 1316717"/>
                  <a:gd name="connsiteX3-7" fmla="*/ 289403 w 571820"/>
                  <a:gd name="connsiteY3-8" fmla="*/ 0 h 1316717"/>
                  <a:gd name="connsiteX4-9" fmla="*/ 289403 w 571820"/>
                  <a:gd name="connsiteY4-10" fmla="*/ 6349 h 1316717"/>
                  <a:gd name="connsiteX5-11" fmla="*/ 309203 w 571820"/>
                  <a:gd name="connsiteY5-12" fmla="*/ 24345 h 1316717"/>
                  <a:gd name="connsiteX6-13" fmla="*/ 571820 w 571820"/>
                  <a:gd name="connsiteY6-14" fmla="*/ 658359 h 1316717"/>
                  <a:gd name="connsiteX7-15" fmla="*/ 309203 w 571820"/>
                  <a:gd name="connsiteY7-16" fmla="*/ 1292372 h 1316717"/>
                  <a:gd name="connsiteX8-17" fmla="*/ 289403 w 571820"/>
                  <a:gd name="connsiteY8-18" fmla="*/ 1310368 h 1316717"/>
                  <a:gd name="connsiteX9-19" fmla="*/ 289403 w 571820"/>
                  <a:gd name="connsiteY9-20" fmla="*/ 1316717 h 1316717"/>
                  <a:gd name="connsiteX10-21" fmla="*/ 287393 w 571820"/>
                  <a:gd name="connsiteY10-22" fmla="*/ 1314890 h 1316717"/>
                  <a:gd name="connsiteX11-23" fmla="*/ 285910 w 571820"/>
                  <a:gd name="connsiteY11-24" fmla="*/ 1313542 h 1316717"/>
                  <a:gd name="connsiteX12-25" fmla="*/ 282417 w 571820"/>
                  <a:gd name="connsiteY12-26" fmla="*/ 1316717 h 1316717"/>
                  <a:gd name="connsiteX13-27" fmla="*/ 282417 w 571820"/>
                  <a:gd name="connsiteY13-28" fmla="*/ 1310367 h 1316717"/>
                  <a:gd name="connsiteX14-29" fmla="*/ 262617 w 571820"/>
                  <a:gd name="connsiteY14-30" fmla="*/ 1292372 h 1316717"/>
                  <a:gd name="connsiteX15-31" fmla="*/ 0 w 571820"/>
                  <a:gd name="connsiteY15-32" fmla="*/ 658358 h 1316717"/>
                  <a:gd name="connsiteX16-33" fmla="*/ 262617 w 571820"/>
                  <a:gd name="connsiteY16-34" fmla="*/ 24345 h 1316717"/>
                  <a:gd name="connsiteX17-35" fmla="*/ 282417 w 571820"/>
                  <a:gd name="connsiteY17-36" fmla="*/ 6349 h 1316717"/>
                  <a:gd name="connsiteX0-37" fmla="*/ 262617 w 571820"/>
                  <a:gd name="connsiteY0-38" fmla="*/ 24345 h 1316717"/>
                  <a:gd name="connsiteX1-39" fmla="*/ 285910 w 571820"/>
                  <a:gd name="connsiteY1-40" fmla="*/ 3175 h 1316717"/>
                  <a:gd name="connsiteX2-41" fmla="*/ 287393 w 571820"/>
                  <a:gd name="connsiteY2-42" fmla="*/ 1827 h 1316717"/>
                  <a:gd name="connsiteX3-43" fmla="*/ 289403 w 571820"/>
                  <a:gd name="connsiteY3-44" fmla="*/ 0 h 1316717"/>
                  <a:gd name="connsiteX4-45" fmla="*/ 289403 w 571820"/>
                  <a:gd name="connsiteY4-46" fmla="*/ 6349 h 1316717"/>
                  <a:gd name="connsiteX5-47" fmla="*/ 309203 w 571820"/>
                  <a:gd name="connsiteY5-48" fmla="*/ 24345 h 1316717"/>
                  <a:gd name="connsiteX6-49" fmla="*/ 571820 w 571820"/>
                  <a:gd name="connsiteY6-50" fmla="*/ 658359 h 1316717"/>
                  <a:gd name="connsiteX7-51" fmla="*/ 309203 w 571820"/>
                  <a:gd name="connsiteY7-52" fmla="*/ 1292372 h 1316717"/>
                  <a:gd name="connsiteX8-53" fmla="*/ 289403 w 571820"/>
                  <a:gd name="connsiteY8-54" fmla="*/ 1310368 h 1316717"/>
                  <a:gd name="connsiteX9-55" fmla="*/ 289403 w 571820"/>
                  <a:gd name="connsiteY9-56" fmla="*/ 1316717 h 1316717"/>
                  <a:gd name="connsiteX10-57" fmla="*/ 287393 w 571820"/>
                  <a:gd name="connsiteY10-58" fmla="*/ 1314890 h 1316717"/>
                  <a:gd name="connsiteX11-59" fmla="*/ 285910 w 571820"/>
                  <a:gd name="connsiteY11-60" fmla="*/ 1313542 h 1316717"/>
                  <a:gd name="connsiteX12-61" fmla="*/ 282417 w 571820"/>
                  <a:gd name="connsiteY12-62" fmla="*/ 1316717 h 1316717"/>
                  <a:gd name="connsiteX13-63" fmla="*/ 282417 w 571820"/>
                  <a:gd name="connsiteY13-64" fmla="*/ 1310367 h 1316717"/>
                  <a:gd name="connsiteX14-65" fmla="*/ 262617 w 571820"/>
                  <a:gd name="connsiteY14-66" fmla="*/ 1292372 h 1316717"/>
                  <a:gd name="connsiteX15-67" fmla="*/ 0 w 571820"/>
                  <a:gd name="connsiteY15-68" fmla="*/ 658358 h 1316717"/>
                  <a:gd name="connsiteX16-69" fmla="*/ 262617 w 571820"/>
                  <a:gd name="connsiteY16-70" fmla="*/ 24345 h 1316717"/>
                  <a:gd name="connsiteX0-71" fmla="*/ 262617 w 571820"/>
                  <a:gd name="connsiteY0-72" fmla="*/ 24345 h 1316717"/>
                  <a:gd name="connsiteX1-73" fmla="*/ 285910 w 571820"/>
                  <a:gd name="connsiteY1-74" fmla="*/ 3175 h 1316717"/>
                  <a:gd name="connsiteX2-75" fmla="*/ 287393 w 571820"/>
                  <a:gd name="connsiteY2-76" fmla="*/ 1827 h 1316717"/>
                  <a:gd name="connsiteX3-77" fmla="*/ 289403 w 571820"/>
                  <a:gd name="connsiteY3-78" fmla="*/ 0 h 1316717"/>
                  <a:gd name="connsiteX4-79" fmla="*/ 309203 w 571820"/>
                  <a:gd name="connsiteY4-80" fmla="*/ 24345 h 1316717"/>
                  <a:gd name="connsiteX5-81" fmla="*/ 571820 w 571820"/>
                  <a:gd name="connsiteY5-82" fmla="*/ 658359 h 1316717"/>
                  <a:gd name="connsiteX6-83" fmla="*/ 309203 w 571820"/>
                  <a:gd name="connsiteY6-84" fmla="*/ 1292372 h 1316717"/>
                  <a:gd name="connsiteX7-85" fmla="*/ 289403 w 571820"/>
                  <a:gd name="connsiteY7-86" fmla="*/ 1310368 h 1316717"/>
                  <a:gd name="connsiteX8-87" fmla="*/ 289403 w 571820"/>
                  <a:gd name="connsiteY8-88" fmla="*/ 1316717 h 1316717"/>
                  <a:gd name="connsiteX9-89" fmla="*/ 287393 w 571820"/>
                  <a:gd name="connsiteY9-90" fmla="*/ 1314890 h 1316717"/>
                  <a:gd name="connsiteX10-91" fmla="*/ 285910 w 571820"/>
                  <a:gd name="connsiteY10-92" fmla="*/ 1313542 h 1316717"/>
                  <a:gd name="connsiteX11-93" fmla="*/ 282417 w 571820"/>
                  <a:gd name="connsiteY11-94" fmla="*/ 1316717 h 1316717"/>
                  <a:gd name="connsiteX12-95" fmla="*/ 282417 w 571820"/>
                  <a:gd name="connsiteY12-96" fmla="*/ 1310367 h 1316717"/>
                  <a:gd name="connsiteX13-97" fmla="*/ 262617 w 571820"/>
                  <a:gd name="connsiteY13-98" fmla="*/ 1292372 h 1316717"/>
                  <a:gd name="connsiteX14-99" fmla="*/ 0 w 571820"/>
                  <a:gd name="connsiteY14-100" fmla="*/ 658358 h 1316717"/>
                  <a:gd name="connsiteX15-101" fmla="*/ 262617 w 571820"/>
                  <a:gd name="connsiteY15-102" fmla="*/ 24345 h 1316717"/>
                  <a:gd name="connsiteX0-103" fmla="*/ 262617 w 571820"/>
                  <a:gd name="connsiteY0-104" fmla="*/ 22518 h 1314890"/>
                  <a:gd name="connsiteX1-105" fmla="*/ 285910 w 571820"/>
                  <a:gd name="connsiteY1-106" fmla="*/ 1348 h 1314890"/>
                  <a:gd name="connsiteX2-107" fmla="*/ 287393 w 571820"/>
                  <a:gd name="connsiteY2-108" fmla="*/ 0 h 1314890"/>
                  <a:gd name="connsiteX3-109" fmla="*/ 309203 w 571820"/>
                  <a:gd name="connsiteY3-110" fmla="*/ 22518 h 1314890"/>
                  <a:gd name="connsiteX4-111" fmla="*/ 571820 w 571820"/>
                  <a:gd name="connsiteY4-112" fmla="*/ 656532 h 1314890"/>
                  <a:gd name="connsiteX5-113" fmla="*/ 309203 w 571820"/>
                  <a:gd name="connsiteY5-114" fmla="*/ 1290545 h 1314890"/>
                  <a:gd name="connsiteX6-115" fmla="*/ 289403 w 571820"/>
                  <a:gd name="connsiteY6-116" fmla="*/ 1308541 h 1314890"/>
                  <a:gd name="connsiteX7-117" fmla="*/ 289403 w 571820"/>
                  <a:gd name="connsiteY7-118" fmla="*/ 1314890 h 1314890"/>
                  <a:gd name="connsiteX8-119" fmla="*/ 287393 w 571820"/>
                  <a:gd name="connsiteY8-120" fmla="*/ 1313063 h 1314890"/>
                  <a:gd name="connsiteX9-121" fmla="*/ 285910 w 571820"/>
                  <a:gd name="connsiteY9-122" fmla="*/ 1311715 h 1314890"/>
                  <a:gd name="connsiteX10-123" fmla="*/ 282417 w 571820"/>
                  <a:gd name="connsiteY10-124" fmla="*/ 1314890 h 1314890"/>
                  <a:gd name="connsiteX11-125" fmla="*/ 282417 w 571820"/>
                  <a:gd name="connsiteY11-126" fmla="*/ 1308540 h 1314890"/>
                  <a:gd name="connsiteX12-127" fmla="*/ 262617 w 571820"/>
                  <a:gd name="connsiteY12-128" fmla="*/ 1290545 h 1314890"/>
                  <a:gd name="connsiteX13-129" fmla="*/ 0 w 571820"/>
                  <a:gd name="connsiteY13-130" fmla="*/ 656531 h 1314890"/>
                  <a:gd name="connsiteX14-131" fmla="*/ 262617 w 571820"/>
                  <a:gd name="connsiteY14-132" fmla="*/ 22518 h 1314890"/>
                  <a:gd name="connsiteX0-133" fmla="*/ 262617 w 571820"/>
                  <a:gd name="connsiteY0-134" fmla="*/ 21170 h 1313542"/>
                  <a:gd name="connsiteX1-135" fmla="*/ 285910 w 571820"/>
                  <a:gd name="connsiteY1-136" fmla="*/ 0 h 1313542"/>
                  <a:gd name="connsiteX2-137" fmla="*/ 309203 w 571820"/>
                  <a:gd name="connsiteY2-138" fmla="*/ 21170 h 1313542"/>
                  <a:gd name="connsiteX3-139" fmla="*/ 571820 w 571820"/>
                  <a:gd name="connsiteY3-140" fmla="*/ 655184 h 1313542"/>
                  <a:gd name="connsiteX4-141" fmla="*/ 309203 w 571820"/>
                  <a:gd name="connsiteY4-142" fmla="*/ 1289197 h 1313542"/>
                  <a:gd name="connsiteX5-143" fmla="*/ 289403 w 571820"/>
                  <a:gd name="connsiteY5-144" fmla="*/ 1307193 h 1313542"/>
                  <a:gd name="connsiteX6-145" fmla="*/ 289403 w 571820"/>
                  <a:gd name="connsiteY6-146" fmla="*/ 1313542 h 1313542"/>
                  <a:gd name="connsiteX7-147" fmla="*/ 287393 w 571820"/>
                  <a:gd name="connsiteY7-148" fmla="*/ 1311715 h 1313542"/>
                  <a:gd name="connsiteX8-149" fmla="*/ 285910 w 571820"/>
                  <a:gd name="connsiteY8-150" fmla="*/ 1310367 h 1313542"/>
                  <a:gd name="connsiteX9-151" fmla="*/ 282417 w 571820"/>
                  <a:gd name="connsiteY9-152" fmla="*/ 1313542 h 1313542"/>
                  <a:gd name="connsiteX10-153" fmla="*/ 282417 w 571820"/>
                  <a:gd name="connsiteY10-154" fmla="*/ 1307192 h 1313542"/>
                  <a:gd name="connsiteX11-155" fmla="*/ 262617 w 571820"/>
                  <a:gd name="connsiteY11-156" fmla="*/ 1289197 h 1313542"/>
                  <a:gd name="connsiteX12-157" fmla="*/ 0 w 571820"/>
                  <a:gd name="connsiteY12-158" fmla="*/ 655183 h 1313542"/>
                  <a:gd name="connsiteX13-159" fmla="*/ 262617 w 571820"/>
                  <a:gd name="connsiteY13-160" fmla="*/ 21170 h 1313542"/>
                  <a:gd name="connsiteX0-161" fmla="*/ 262617 w 571820"/>
                  <a:gd name="connsiteY0-162" fmla="*/ 21170 h 1313542"/>
                  <a:gd name="connsiteX1-163" fmla="*/ 285910 w 571820"/>
                  <a:gd name="connsiteY1-164" fmla="*/ 0 h 1313542"/>
                  <a:gd name="connsiteX2-165" fmla="*/ 309203 w 571820"/>
                  <a:gd name="connsiteY2-166" fmla="*/ 21170 h 1313542"/>
                  <a:gd name="connsiteX3-167" fmla="*/ 571820 w 571820"/>
                  <a:gd name="connsiteY3-168" fmla="*/ 655184 h 1313542"/>
                  <a:gd name="connsiteX4-169" fmla="*/ 309203 w 571820"/>
                  <a:gd name="connsiteY4-170" fmla="*/ 1289197 h 1313542"/>
                  <a:gd name="connsiteX5-171" fmla="*/ 289403 w 571820"/>
                  <a:gd name="connsiteY5-172" fmla="*/ 1307193 h 1313542"/>
                  <a:gd name="connsiteX6-173" fmla="*/ 289403 w 571820"/>
                  <a:gd name="connsiteY6-174" fmla="*/ 1313542 h 1313542"/>
                  <a:gd name="connsiteX7-175" fmla="*/ 287393 w 571820"/>
                  <a:gd name="connsiteY7-176" fmla="*/ 1311715 h 1313542"/>
                  <a:gd name="connsiteX8-177" fmla="*/ 285910 w 571820"/>
                  <a:gd name="connsiteY8-178" fmla="*/ 1310367 h 1313542"/>
                  <a:gd name="connsiteX9-179" fmla="*/ 282417 w 571820"/>
                  <a:gd name="connsiteY9-180" fmla="*/ 1313542 h 1313542"/>
                  <a:gd name="connsiteX10-181" fmla="*/ 262617 w 571820"/>
                  <a:gd name="connsiteY10-182" fmla="*/ 1289197 h 1313542"/>
                  <a:gd name="connsiteX11-183" fmla="*/ 0 w 571820"/>
                  <a:gd name="connsiteY11-184" fmla="*/ 655183 h 1313542"/>
                  <a:gd name="connsiteX12-185" fmla="*/ 262617 w 571820"/>
                  <a:gd name="connsiteY12-186" fmla="*/ 21170 h 1313542"/>
                  <a:gd name="connsiteX0-187" fmla="*/ 262617 w 571820"/>
                  <a:gd name="connsiteY0-188" fmla="*/ 21170 h 1313542"/>
                  <a:gd name="connsiteX1-189" fmla="*/ 285910 w 571820"/>
                  <a:gd name="connsiteY1-190" fmla="*/ 0 h 1313542"/>
                  <a:gd name="connsiteX2-191" fmla="*/ 309203 w 571820"/>
                  <a:gd name="connsiteY2-192" fmla="*/ 21170 h 1313542"/>
                  <a:gd name="connsiteX3-193" fmla="*/ 571820 w 571820"/>
                  <a:gd name="connsiteY3-194" fmla="*/ 655184 h 1313542"/>
                  <a:gd name="connsiteX4-195" fmla="*/ 309203 w 571820"/>
                  <a:gd name="connsiteY4-196" fmla="*/ 1289197 h 1313542"/>
                  <a:gd name="connsiteX5-197" fmla="*/ 289403 w 571820"/>
                  <a:gd name="connsiteY5-198" fmla="*/ 1307193 h 1313542"/>
                  <a:gd name="connsiteX6-199" fmla="*/ 289403 w 571820"/>
                  <a:gd name="connsiteY6-200" fmla="*/ 1313542 h 1313542"/>
                  <a:gd name="connsiteX7-201" fmla="*/ 287393 w 571820"/>
                  <a:gd name="connsiteY7-202" fmla="*/ 1311715 h 1313542"/>
                  <a:gd name="connsiteX8-203" fmla="*/ 285910 w 571820"/>
                  <a:gd name="connsiteY8-204" fmla="*/ 1310367 h 1313542"/>
                  <a:gd name="connsiteX9-205" fmla="*/ 262617 w 571820"/>
                  <a:gd name="connsiteY9-206" fmla="*/ 1289197 h 1313542"/>
                  <a:gd name="connsiteX10-207" fmla="*/ 0 w 571820"/>
                  <a:gd name="connsiteY10-208" fmla="*/ 655183 h 1313542"/>
                  <a:gd name="connsiteX11-209" fmla="*/ 262617 w 571820"/>
                  <a:gd name="connsiteY11-210" fmla="*/ 21170 h 1313542"/>
                  <a:gd name="connsiteX0-211" fmla="*/ 262617 w 571820"/>
                  <a:gd name="connsiteY0-212" fmla="*/ 21170 h 1313542"/>
                  <a:gd name="connsiteX1-213" fmla="*/ 285910 w 571820"/>
                  <a:gd name="connsiteY1-214" fmla="*/ 0 h 1313542"/>
                  <a:gd name="connsiteX2-215" fmla="*/ 309203 w 571820"/>
                  <a:gd name="connsiteY2-216" fmla="*/ 21170 h 1313542"/>
                  <a:gd name="connsiteX3-217" fmla="*/ 571820 w 571820"/>
                  <a:gd name="connsiteY3-218" fmla="*/ 655184 h 1313542"/>
                  <a:gd name="connsiteX4-219" fmla="*/ 309203 w 571820"/>
                  <a:gd name="connsiteY4-220" fmla="*/ 1289197 h 1313542"/>
                  <a:gd name="connsiteX5-221" fmla="*/ 289403 w 571820"/>
                  <a:gd name="connsiteY5-222" fmla="*/ 1307193 h 1313542"/>
                  <a:gd name="connsiteX6-223" fmla="*/ 289403 w 571820"/>
                  <a:gd name="connsiteY6-224" fmla="*/ 1313542 h 1313542"/>
                  <a:gd name="connsiteX7-225" fmla="*/ 287393 w 571820"/>
                  <a:gd name="connsiteY7-226" fmla="*/ 1311715 h 1313542"/>
                  <a:gd name="connsiteX8-227" fmla="*/ 262617 w 571820"/>
                  <a:gd name="connsiteY8-228" fmla="*/ 1289197 h 1313542"/>
                  <a:gd name="connsiteX9-229" fmla="*/ 0 w 571820"/>
                  <a:gd name="connsiteY9-230" fmla="*/ 655183 h 1313542"/>
                  <a:gd name="connsiteX10-231" fmla="*/ 262617 w 571820"/>
                  <a:gd name="connsiteY10-232" fmla="*/ 21170 h 1313542"/>
                  <a:gd name="connsiteX0-233" fmla="*/ 262617 w 571820"/>
                  <a:gd name="connsiteY0-234" fmla="*/ 21170 h 1313542"/>
                  <a:gd name="connsiteX1-235" fmla="*/ 285910 w 571820"/>
                  <a:gd name="connsiteY1-236" fmla="*/ 0 h 1313542"/>
                  <a:gd name="connsiteX2-237" fmla="*/ 309203 w 571820"/>
                  <a:gd name="connsiteY2-238" fmla="*/ 21170 h 1313542"/>
                  <a:gd name="connsiteX3-239" fmla="*/ 571820 w 571820"/>
                  <a:gd name="connsiteY3-240" fmla="*/ 655184 h 1313542"/>
                  <a:gd name="connsiteX4-241" fmla="*/ 309203 w 571820"/>
                  <a:gd name="connsiteY4-242" fmla="*/ 1289197 h 1313542"/>
                  <a:gd name="connsiteX5-243" fmla="*/ 289403 w 571820"/>
                  <a:gd name="connsiteY5-244" fmla="*/ 1307193 h 1313542"/>
                  <a:gd name="connsiteX6-245" fmla="*/ 289403 w 571820"/>
                  <a:gd name="connsiteY6-246" fmla="*/ 1313542 h 1313542"/>
                  <a:gd name="connsiteX7-247" fmla="*/ 262617 w 571820"/>
                  <a:gd name="connsiteY7-248" fmla="*/ 1289197 h 1313542"/>
                  <a:gd name="connsiteX8-249" fmla="*/ 0 w 571820"/>
                  <a:gd name="connsiteY8-250" fmla="*/ 655183 h 1313542"/>
                  <a:gd name="connsiteX9-251" fmla="*/ 262617 w 571820"/>
                  <a:gd name="connsiteY9-252" fmla="*/ 21170 h 1313542"/>
                  <a:gd name="connsiteX0-253" fmla="*/ 262617 w 571820"/>
                  <a:gd name="connsiteY0-254" fmla="*/ 21170 h 1364739"/>
                  <a:gd name="connsiteX1-255" fmla="*/ 285910 w 571820"/>
                  <a:gd name="connsiteY1-256" fmla="*/ 0 h 1364739"/>
                  <a:gd name="connsiteX2-257" fmla="*/ 309203 w 571820"/>
                  <a:gd name="connsiteY2-258" fmla="*/ 21170 h 1364739"/>
                  <a:gd name="connsiteX3-259" fmla="*/ 571820 w 571820"/>
                  <a:gd name="connsiteY3-260" fmla="*/ 655184 h 1364739"/>
                  <a:gd name="connsiteX4-261" fmla="*/ 309203 w 571820"/>
                  <a:gd name="connsiteY4-262" fmla="*/ 1289197 h 1364739"/>
                  <a:gd name="connsiteX5-263" fmla="*/ 289403 w 571820"/>
                  <a:gd name="connsiteY5-264" fmla="*/ 1307193 h 1364739"/>
                  <a:gd name="connsiteX6-265" fmla="*/ 177485 w 571820"/>
                  <a:gd name="connsiteY6-266" fmla="*/ 1364739 h 1364739"/>
                  <a:gd name="connsiteX7-267" fmla="*/ 262617 w 571820"/>
                  <a:gd name="connsiteY7-268" fmla="*/ 1289197 h 1364739"/>
                  <a:gd name="connsiteX8-269" fmla="*/ 0 w 571820"/>
                  <a:gd name="connsiteY8-270" fmla="*/ 655183 h 1364739"/>
                  <a:gd name="connsiteX9-271" fmla="*/ 262617 w 571820"/>
                  <a:gd name="connsiteY9-272" fmla="*/ 21170 h 1364739"/>
                  <a:gd name="connsiteX0-273" fmla="*/ 262617 w 571820"/>
                  <a:gd name="connsiteY0-274" fmla="*/ 21170 h 1364739"/>
                  <a:gd name="connsiteX1-275" fmla="*/ 285910 w 571820"/>
                  <a:gd name="connsiteY1-276" fmla="*/ 0 h 1364739"/>
                  <a:gd name="connsiteX2-277" fmla="*/ 309203 w 571820"/>
                  <a:gd name="connsiteY2-278" fmla="*/ 21170 h 1364739"/>
                  <a:gd name="connsiteX3-279" fmla="*/ 571820 w 571820"/>
                  <a:gd name="connsiteY3-280" fmla="*/ 655184 h 1364739"/>
                  <a:gd name="connsiteX4-281" fmla="*/ 309203 w 571820"/>
                  <a:gd name="connsiteY4-282" fmla="*/ 1289197 h 1364739"/>
                  <a:gd name="connsiteX5-283" fmla="*/ 285832 w 571820"/>
                  <a:gd name="connsiteY5-284" fmla="*/ 1311956 h 1364739"/>
                  <a:gd name="connsiteX6-285" fmla="*/ 177485 w 571820"/>
                  <a:gd name="connsiteY6-286" fmla="*/ 1364739 h 1364739"/>
                  <a:gd name="connsiteX7-287" fmla="*/ 262617 w 571820"/>
                  <a:gd name="connsiteY7-288" fmla="*/ 1289197 h 1364739"/>
                  <a:gd name="connsiteX8-289" fmla="*/ 0 w 571820"/>
                  <a:gd name="connsiteY8-290" fmla="*/ 655183 h 1364739"/>
                  <a:gd name="connsiteX9-291" fmla="*/ 262617 w 571820"/>
                  <a:gd name="connsiteY9-292" fmla="*/ 21170 h 1364739"/>
                  <a:gd name="connsiteX0-293" fmla="*/ 262617 w 571820"/>
                  <a:gd name="connsiteY0-294" fmla="*/ 21170 h 1311956"/>
                  <a:gd name="connsiteX1-295" fmla="*/ 285910 w 571820"/>
                  <a:gd name="connsiteY1-296" fmla="*/ 0 h 1311956"/>
                  <a:gd name="connsiteX2-297" fmla="*/ 309203 w 571820"/>
                  <a:gd name="connsiteY2-298" fmla="*/ 21170 h 1311956"/>
                  <a:gd name="connsiteX3-299" fmla="*/ 571820 w 571820"/>
                  <a:gd name="connsiteY3-300" fmla="*/ 655184 h 1311956"/>
                  <a:gd name="connsiteX4-301" fmla="*/ 309203 w 571820"/>
                  <a:gd name="connsiteY4-302" fmla="*/ 1289197 h 1311956"/>
                  <a:gd name="connsiteX5-303" fmla="*/ 285832 w 571820"/>
                  <a:gd name="connsiteY5-304" fmla="*/ 1311956 h 1311956"/>
                  <a:gd name="connsiteX6-305" fmla="*/ 262617 w 571820"/>
                  <a:gd name="connsiteY6-306" fmla="*/ 1289197 h 1311956"/>
                  <a:gd name="connsiteX7-307" fmla="*/ 0 w 571820"/>
                  <a:gd name="connsiteY7-308" fmla="*/ 655183 h 1311956"/>
                  <a:gd name="connsiteX8-309" fmla="*/ 262617 w 571820"/>
                  <a:gd name="connsiteY8-310" fmla="*/ 21170 h 131195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9" name="Прямая соединительная линия 18"/>
              <p:cNvCxnSpPr/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2 столбц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66800" y="777244"/>
            <a:ext cx="10058400" cy="1097280"/>
          </a:xfrm>
        </p:spPr>
        <p:txBody>
          <a:bodyPr wrap="square" rtlCol="0" anchor="ctr" anchorCtr="0">
            <a:normAutofit/>
          </a:bodyPr>
          <a:lstStyle>
            <a:lvl1pPr algn="ctr">
              <a:defRPr lang="ru-RU"/>
            </a:lvl1pPr>
          </a:lstStyle>
          <a:p>
            <a:pPr algn="ctr" rtl="0"/>
            <a:r>
              <a:rPr lang="ru-RU"/>
              <a:t>Заголовок слайда</a:t>
            </a:r>
            <a:endParaRPr lang="ru-RU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5819649" y="2057404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3"/>
          <p:cNvSpPr>
            <a:spLocks noGrp="1"/>
          </p:cNvSpPr>
          <p:nvPr>
            <p:ph sz="quarter" idx="17" hasCustomPrompt="1"/>
          </p:nvPr>
        </p:nvSpPr>
        <p:spPr>
          <a:xfrm>
            <a:off x="1664443" y="2484712"/>
            <a:ext cx="4360507" cy="360542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ru-RU" sz="1800" i="0"/>
            </a:lvl1pPr>
            <a:lvl2pPr marL="285750" indent="-28575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lang="ru-RU" sz="1800" i="0"/>
            </a:lvl2pPr>
            <a:lvl3pPr marL="685800" indent="-28321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lang="ru-RU" sz="1800" i="0"/>
            </a:lvl3pPr>
            <a:lvl4pPr marL="685800">
              <a:lnSpc>
                <a:spcPct val="100000"/>
              </a:lnSpc>
              <a:spcBef>
                <a:spcPts val="1000"/>
              </a:spcBef>
              <a:defRPr lang="ru-RU" sz="1800" i="0"/>
            </a:lvl4pPr>
            <a:lvl5pPr marL="1143000" indent="-28321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lang="ru-RU" sz="1800" i="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  <a:endParaRPr lang="ru-RU"/>
          </a:p>
          <a:p>
            <a:pPr lvl="1" rtl="0"/>
            <a:r>
              <a:rPr lang="ru-RU"/>
              <a:t>Второй уровень</a:t>
            </a:r>
            <a:endParaRPr lang="ru-RU"/>
          </a:p>
          <a:p>
            <a:pPr lvl="2" rtl="0"/>
            <a:r>
              <a:rPr lang="ru-RU"/>
              <a:t>Третий уровень</a:t>
            </a:r>
            <a:endParaRPr lang="ru-RU"/>
          </a:p>
          <a:p>
            <a:pPr lvl="3" rtl="0"/>
            <a:r>
              <a:rPr lang="ru-RU"/>
              <a:t>Четвертый уровень</a:t>
            </a:r>
            <a:endParaRPr lang="ru-RU"/>
          </a:p>
          <a:p>
            <a:pPr lvl="4" rtl="0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Объект 3"/>
          <p:cNvSpPr>
            <a:spLocks noGrp="1"/>
          </p:cNvSpPr>
          <p:nvPr>
            <p:ph sz="quarter" idx="18" hasCustomPrompt="1"/>
          </p:nvPr>
        </p:nvSpPr>
        <p:spPr>
          <a:xfrm>
            <a:off x="6359649" y="2493040"/>
            <a:ext cx="4360507" cy="360542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ru-RU" sz="1800" i="0"/>
            </a:lvl1pPr>
            <a:lvl2pPr marL="283210" indent="-28575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lang="ru-RU" sz="1800" i="0"/>
            </a:lvl2pPr>
            <a:lvl3pPr marL="685800" indent="-28321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lang="ru-RU" sz="1800" i="0"/>
            </a:lvl3pPr>
            <a:lvl4pPr marL="685800">
              <a:lnSpc>
                <a:spcPct val="100000"/>
              </a:lnSpc>
              <a:spcBef>
                <a:spcPts val="1000"/>
              </a:spcBef>
              <a:defRPr lang="ru-RU" sz="1800" i="0"/>
            </a:lvl4pPr>
            <a:lvl5pPr marL="1143000" indent="-28321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lang="ru-RU" sz="1800" i="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  <a:endParaRPr lang="ru-RU"/>
          </a:p>
          <a:p>
            <a:pPr lvl="1" rtl="0"/>
            <a:r>
              <a:rPr lang="ru-RU"/>
              <a:t>Второй уровень</a:t>
            </a:r>
            <a:endParaRPr lang="ru-RU"/>
          </a:p>
          <a:p>
            <a:pPr lvl="2" rtl="0"/>
            <a:r>
              <a:rPr lang="ru-RU"/>
              <a:t>Третий уровень</a:t>
            </a:r>
            <a:endParaRPr lang="ru-RU"/>
          </a:p>
          <a:p>
            <a:pPr lvl="3" rtl="0"/>
            <a:r>
              <a:rPr lang="ru-RU"/>
              <a:t>Четвертый уровень</a:t>
            </a:r>
            <a:endParaRPr lang="ru-RU"/>
          </a:p>
          <a:p>
            <a:pPr lvl="4" rtl="0"/>
            <a:r>
              <a:rPr lang="ru-RU"/>
              <a:t>Пятый уровень</a:t>
            </a:r>
            <a:endParaRPr lang="ru-RU"/>
          </a:p>
        </p:txBody>
      </p:sp>
      <p:sp>
        <p:nvSpPr>
          <p:cNvPr id="9" name="Дата 3"/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 lang="ru-RU"/>
            </a:lvl1pPr>
          </a:lstStyle>
          <a:p>
            <a:pPr rtl="0">
              <a:defRPr lang="ru-RU"/>
            </a:pPr>
            <a:r>
              <a:rPr lang="ru-RU">
                <a:solidFill>
                  <a:prstClr val="white">
                    <a:alpha val="70000"/>
                  </a:prstClr>
                </a:solidFill>
              </a:rPr>
              <a:t>20ГГ</a:t>
            </a:r>
            <a:endParaRPr lang="ru-RU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defPPr>
              <a:defRPr lang="ru-RU"/>
            </a:defPPr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 lang="ru-RU"/>
            </a:pPr>
            <a:endParaRPr lang="ru-RU" dirty="0">
              <a:solidFill>
                <a:prstClr val="white">
                  <a:alpha val="70000"/>
                </a:prstClr>
              </a:solidFill>
              <a:cs typeface="Calibri Light" panose="020F0302020204030204"/>
            </a:endParaRPr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defPPr>
              <a:defRPr lang="ru-RU"/>
            </a:defPPr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 lang="ru-RU"/>
            </a:pPr>
            <a:fld id="{D39607A7-8386-47DB-8578-DDEDD194E5D4}" type="slidenum">
              <a:rPr lang="ru-RU" smtClean="0">
                <a:solidFill>
                  <a:prstClr val="white">
                    <a:alpha val="70000"/>
                  </a:prstClr>
                </a:solidFill>
                <a:cs typeface="Calibri Light" panose="020F0302020204030204"/>
              </a:rPr>
            </a:fld>
            <a:endParaRPr lang="ru-RU" dirty="0">
              <a:solidFill>
                <a:prstClr val="white">
                  <a:alpha val="70000"/>
                </a:prstClr>
              </a:solidFill>
              <a:cs typeface="Calibri Light" panose="020F0302020204030204"/>
            </a:endParaRPr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541163" y="548640"/>
            <a:ext cx="11109674" cy="57492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элемента содержимог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245608"/>
            <a:ext cx="12192000" cy="361239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30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48640" y="548640"/>
            <a:ext cx="3886200" cy="2304288"/>
          </a:xfrm>
        </p:spPr>
        <p:txBody>
          <a:bodyPr wrap="square" rtlCol="0" anchor="ctr" anchorCtr="0">
            <a:normAutofit/>
          </a:bodyPr>
          <a:lstStyle>
            <a:lvl1pPr algn="ctr">
              <a:defRPr lang="ru-RU"/>
            </a:lvl1pPr>
          </a:lstStyle>
          <a:p>
            <a:pPr algn="ctr" rtl="0"/>
            <a:r>
              <a:rPr lang="ru-RU"/>
              <a:t>Заголовок слайда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7" hasCustomPrompt="1"/>
          </p:nvPr>
        </p:nvSpPr>
        <p:spPr>
          <a:xfrm>
            <a:off x="5534660" y="548641"/>
            <a:ext cx="6130625" cy="2304288"/>
          </a:xfrm>
        </p:spPr>
        <p:txBody>
          <a:bodyPr rtlCol="0" anchor="ctr">
            <a:noAutofit/>
          </a:bodyPr>
          <a:lstStyle>
            <a:lvl1pPr marL="511810" indent="-51181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lang="ru-RU" sz="1800"/>
            </a:lvl1pPr>
            <a:lvl2pPr marL="702945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lang="ru-RU" sz="1800"/>
            </a:lvl2pPr>
            <a:lvl3pPr marL="1139190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lang="ru-RU" sz="1800"/>
            </a:lvl3pPr>
            <a:lvl4pPr marL="1423035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lang="ru-RU" sz="1800"/>
            </a:lvl4pPr>
            <a:lvl5pPr marL="1859280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  <a:endParaRPr lang="ru-RU"/>
          </a:p>
          <a:p>
            <a:pPr lvl="1" rtl="0"/>
            <a:r>
              <a:rPr lang="ru-RU"/>
              <a:t>Второй уровень</a:t>
            </a:r>
            <a:endParaRPr lang="ru-RU"/>
          </a:p>
          <a:p>
            <a:pPr lvl="2" rtl="0"/>
            <a:r>
              <a:rPr lang="ru-RU"/>
              <a:t>Третий уровень</a:t>
            </a:r>
            <a:endParaRPr lang="ru-RU"/>
          </a:p>
          <a:p>
            <a:pPr lvl="3" rtl="0"/>
            <a:r>
              <a:rPr lang="ru-RU"/>
              <a:t>Четвертый уровень</a:t>
            </a:r>
            <a:endParaRPr lang="ru-RU"/>
          </a:p>
          <a:p>
            <a:pPr lvl="4" rtl="0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Объект 3"/>
          <p:cNvSpPr>
            <a:spLocks noGrp="1"/>
          </p:cNvSpPr>
          <p:nvPr>
            <p:ph sz="quarter" idx="18" hasCustomPrompt="1"/>
          </p:nvPr>
        </p:nvSpPr>
        <p:spPr>
          <a:xfrm>
            <a:off x="5520387" y="3735238"/>
            <a:ext cx="6130625" cy="257412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ru-RU" sz="1800"/>
            </a:lvl1pPr>
            <a:lvl2pPr marL="283210" indent="-28575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lang="ru-RU" sz="1800" i="0"/>
            </a:lvl2pPr>
            <a:lvl3pPr marL="685800" indent="-28321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lang="ru-RU" sz="1800" i="0"/>
            </a:lvl3pPr>
            <a:lvl4pPr marL="685800">
              <a:lnSpc>
                <a:spcPct val="100000"/>
              </a:lnSpc>
              <a:spcBef>
                <a:spcPts val="1000"/>
              </a:spcBef>
              <a:defRPr lang="ru-RU" sz="1800" i="0"/>
            </a:lvl4pPr>
            <a:lvl5pPr indent="-283210">
              <a:defRPr lang="ru-RU" sz="16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  <a:endParaRPr lang="ru-RU"/>
          </a:p>
          <a:p>
            <a:pPr lvl="1" rtl="0"/>
            <a:r>
              <a:rPr lang="ru-RU"/>
              <a:t>Второй уровень</a:t>
            </a:r>
            <a:endParaRPr lang="ru-RU"/>
          </a:p>
          <a:p>
            <a:pPr lvl="2" rtl="0"/>
            <a:r>
              <a:rPr lang="ru-RU"/>
              <a:t>Третий уровень</a:t>
            </a:r>
            <a:endParaRPr lang="ru-RU"/>
          </a:p>
          <a:p>
            <a:pPr lvl="3" rtl="0"/>
            <a:r>
              <a:rPr lang="ru-RU"/>
              <a:t>Четвертый уровень</a:t>
            </a:r>
            <a:endParaRPr lang="ru-RU"/>
          </a:p>
        </p:txBody>
      </p:sp>
      <p:sp>
        <p:nvSpPr>
          <p:cNvPr id="9" name="Дата 3"/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 lang="ru-RU"/>
            </a:lvl1pPr>
          </a:lstStyle>
          <a:p>
            <a:pPr rtl="0">
              <a:defRPr lang="ru-RU"/>
            </a:pPr>
            <a:r>
              <a:rPr lang="ru-RU">
                <a:solidFill>
                  <a:prstClr val="white">
                    <a:alpha val="70000"/>
                  </a:prstClr>
                </a:solidFill>
              </a:rPr>
              <a:t>20ГГ</a:t>
            </a:r>
            <a:endParaRPr lang="ru-RU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defPPr>
              <a:defRPr lang="ru-RU"/>
            </a:defPPr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 lang="ru-RU"/>
            </a:pPr>
            <a:endParaRPr lang="ru-RU" dirty="0">
              <a:solidFill>
                <a:prstClr val="white">
                  <a:alpha val="70000"/>
                </a:prstClr>
              </a:solidFill>
              <a:cs typeface="Calibri Light" panose="020F0302020204030204"/>
            </a:endParaRPr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defPPr>
              <a:defRPr lang="ru-RU"/>
            </a:defPPr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 lang="ru-RU"/>
            </a:pPr>
            <a:fld id="{D39607A7-8386-47DB-8578-DDEDD194E5D4}" type="slidenum">
              <a:rPr lang="ru-RU" smtClean="0">
                <a:solidFill>
                  <a:prstClr val="white">
                    <a:alpha val="70000"/>
                  </a:prstClr>
                </a:solidFill>
                <a:cs typeface="Calibri Light" panose="020F0302020204030204"/>
              </a:rPr>
            </a:fld>
            <a:endParaRPr lang="ru-RU" dirty="0">
              <a:solidFill>
                <a:prstClr val="white">
                  <a:alpha val="70000"/>
                </a:prstClr>
              </a:solidFill>
              <a:cs typeface="Calibri Light" panose="020F0302020204030204"/>
            </a:endParaRPr>
          </a:p>
        </p:txBody>
      </p:sp>
      <p:cxnSp>
        <p:nvCxnSpPr>
          <p:cNvPr id="2" name="Прямая соединительная линия 1"/>
          <p:cNvCxnSpPr/>
          <p:nvPr userDrawn="1"/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  <a:endParaRPr lang="ru-RU"/>
          </a:p>
          <a:p>
            <a:pPr lvl="1" rtl="0"/>
            <a:r>
              <a:rPr lang="ru-RU"/>
              <a:t>Второй уровень</a:t>
            </a:r>
            <a:endParaRPr lang="ru-RU"/>
          </a:p>
          <a:p>
            <a:pPr lvl="2" rtl="0"/>
            <a:r>
              <a:rPr lang="ru-RU"/>
              <a:t>Третий уровень</a:t>
            </a:r>
            <a:endParaRPr lang="ru-RU"/>
          </a:p>
          <a:p>
            <a:pPr lvl="3" rtl="0"/>
            <a:r>
              <a:rPr lang="ru-RU"/>
              <a:t>Четвертый уровень</a:t>
            </a:r>
            <a:endParaRPr lang="ru-RU"/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lang="ru-RU" sz="1000" cap="all" spc="300" baseline="0">
                <a:solidFill>
                  <a:schemeClr val="tx1">
                    <a:alpha val="7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ru-RU"/>
              <a:t>20ГГ</a:t>
            </a:r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lang="ru-RU" sz="1000" cap="all" spc="300" baseline="0">
                <a:solidFill>
                  <a:schemeClr val="tx1">
                    <a:alpha val="7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lang="ru-RU" sz="1000" cap="all" spc="300" baseline="0">
                <a:solidFill>
                  <a:schemeClr val="tx1">
                    <a:alpha val="7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D39607A7-8386-47DB-8578-DDEDD194E5D4}" type="slidenum">
              <a:rPr lang="ru-RU" smtClean="0"/>
            </a:fld>
            <a:endParaRPr lang="ru-RU" dirty="0">
              <a:latin typeface="Calibri Light" panose="020F0302020204030204" pitchFamily="34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ru-RU"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45" indent="-360045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lang="ru-RU" sz="2000" kern="1200">
          <a:solidFill>
            <a:schemeClr val="tx1">
              <a:alpha val="70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60045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lang="ru-RU" sz="2000" i="1" kern="1200">
          <a:solidFill>
            <a:schemeClr val="tx1">
              <a:alpha val="70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080135" indent="-360045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lang="ru-RU" sz="2000" kern="1200">
          <a:solidFill>
            <a:schemeClr val="tx1">
              <a:alpha val="70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080135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lang="ru-RU" sz="2000" i="1" kern="1200">
          <a:solidFill>
            <a:schemeClr val="tx1">
              <a:alpha val="70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800225" indent="-360045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lang="ru-RU" sz="2000" kern="1200">
          <a:solidFill>
            <a:schemeClr val="tx1">
              <a:alpha val="70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54359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altLang="en-US"/>
              <a:t>ПРОЕКТИРОВАНИЕ</a:t>
            </a:r>
            <a:r>
              <a:rPr lang="en-US" altLang="ru-RU"/>
              <a:t> </a:t>
            </a:r>
            <a:r>
              <a:rPr lang="en-US" altLang="en-US"/>
              <a:t>БАЗЫ</a:t>
            </a:r>
            <a:r>
              <a:rPr lang="en-US" altLang="ru-RU"/>
              <a:t> </a:t>
            </a:r>
            <a:r>
              <a:rPr lang="en-US" altLang="en-US"/>
              <a:t>ДАННЫХ</a:t>
            </a:r>
            <a:r>
              <a:rPr lang="en-US" altLang="ru-RU"/>
              <a:t> </a:t>
            </a:r>
            <a:r>
              <a:rPr lang="en-US" altLang="en-US"/>
              <a:t>И</a:t>
            </a:r>
            <a:r>
              <a:rPr lang="en-US" altLang="ru-RU"/>
              <a:t> </a:t>
            </a:r>
            <a:r>
              <a:rPr lang="en-US" altLang="en-US"/>
              <a:t>РАЗРАБОТКА</a:t>
            </a:r>
            <a:r>
              <a:rPr lang="en-US" altLang="ru-RU"/>
              <a:t> </a:t>
            </a:r>
            <a:r>
              <a:rPr lang="en-US" altLang="en-US"/>
              <a:t>ПРИЛОЖЕНИЯ</a:t>
            </a:r>
            <a:r>
              <a:rPr lang="en-US" altLang="ru-RU"/>
              <a:t> </a:t>
            </a:r>
            <a:br>
              <a:rPr lang="en-US" altLang="ru-RU"/>
            </a:br>
            <a:r>
              <a:rPr lang="en-US" altLang="en-US"/>
              <a:t>ДЛЯ</a:t>
            </a:r>
            <a:r>
              <a:rPr lang="en-US" altLang="ru-RU"/>
              <a:t> </a:t>
            </a:r>
            <a:r>
              <a:rPr lang="en-US" altLang="en-US"/>
              <a:t>ВЕДЕНИЯ</a:t>
            </a:r>
            <a:r>
              <a:rPr lang="en-US" altLang="ru-RU"/>
              <a:t> </a:t>
            </a:r>
            <a:r>
              <a:rPr lang="en-US" altLang="en-US"/>
              <a:t>СПРАВОЧНИКА</a:t>
            </a:r>
            <a:r>
              <a:rPr lang="en-US" altLang="ru-RU"/>
              <a:t> </a:t>
            </a:r>
            <a:r>
              <a:rPr lang="en-US" altLang="en-US"/>
              <a:t>ПРОИЗВЕДЕНИЙ</a:t>
            </a:r>
            <a:r>
              <a:rPr lang="en-US" altLang="ru-RU"/>
              <a:t> </a:t>
            </a:r>
            <a:r>
              <a:rPr lang="en-US" altLang="en-US"/>
              <a:t>ИСКУССТВ</a:t>
            </a:r>
            <a:endParaRPr lang="en-US" altLang="en-US"/>
          </a:p>
        </p:txBody>
      </p:sp>
      <p:sp>
        <p:nvSpPr>
          <p:cNvPr id="7" name="Заголовок 1"/>
          <p:cNvSpPr>
            <a:spLocks noGrp="1"/>
          </p:cNvSpPr>
          <p:nvPr/>
        </p:nvSpPr>
        <p:spPr>
          <a:xfrm>
            <a:off x="415290" y="4944110"/>
            <a:ext cx="4228465" cy="1536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defPPr>
              <a:defRPr lang="ru-RU"/>
            </a:defPPr>
          </a:lstStyle>
          <a:p>
            <a:pPr rtl="0"/>
            <a:r>
              <a:rPr altLang="en-US">
                <a:latin typeface="+mj-lt"/>
                <a:cs typeface="+mj-lt"/>
              </a:rPr>
              <a:t>Выполнела студентка группы: 22П-1</a:t>
            </a:r>
            <a:endParaRPr altLang="en-US">
              <a:latin typeface="+mj-lt"/>
              <a:cs typeface="+mj-lt"/>
            </a:endParaRPr>
          </a:p>
          <a:p>
            <a:pPr rtl="0"/>
            <a:r>
              <a:rPr altLang="en-US">
                <a:latin typeface="+mj-lt"/>
                <a:cs typeface="+mj-lt"/>
              </a:rPr>
              <a:t>Петрова Я. А.</a:t>
            </a:r>
            <a:endParaRPr altLang="en-US">
              <a:latin typeface="+mj-lt"/>
              <a:cs typeface="+mj-lt"/>
            </a:endParaRPr>
          </a:p>
          <a:p>
            <a:pPr rtl="0"/>
            <a:r>
              <a:rPr altLang="en-US">
                <a:latin typeface="+mj-lt"/>
                <a:cs typeface="+mj-lt"/>
              </a:rPr>
              <a:t>Руководитель проекта:</a:t>
            </a:r>
            <a:endParaRPr altLang="en-US">
              <a:latin typeface="+mj-lt"/>
              <a:cs typeface="+mj-lt"/>
            </a:endParaRPr>
          </a:p>
          <a:p>
            <a:pPr rtl="0"/>
            <a:r>
              <a:rPr altLang="en-US">
                <a:latin typeface="+mj-lt"/>
                <a:cs typeface="+mj-lt"/>
              </a:rPr>
              <a:t>Каримова Р.Ф.</a:t>
            </a:r>
            <a:endParaRPr altLang="en-US">
              <a:latin typeface="+mj-lt"/>
              <a:cs typeface="+mj-lt"/>
            </a:endParaRPr>
          </a:p>
          <a:p>
            <a:pPr rtl="0"/>
            <a:endParaRPr altLang="en-US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149600" y="454025"/>
            <a:ext cx="5440045" cy="55943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altLang="en-US" dirty="0">
                <a:sym typeface="+mn-ea"/>
              </a:rPr>
              <a:t>Окно пользователя</a:t>
            </a:r>
            <a:endParaRPr lang="ru-RU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3080" y="1353185"/>
            <a:ext cx="8625840" cy="48812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>
          <a:xfrm>
            <a:off x="7766050" y="1079500"/>
            <a:ext cx="3884962" cy="21384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altLang="en-US" dirty="0"/>
              <a:t>Окно генерации, отправки и сохранения отчёта</a:t>
            </a:r>
            <a:endParaRPr altLang="en-US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1201420"/>
            <a:ext cx="6654165" cy="39465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>
          <a:xfrm>
            <a:off x="7766050" y="1079500"/>
            <a:ext cx="3884962" cy="21384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altLang="en-US" dirty="0"/>
              <a:t>окно с основной информацией о произведениях искусства</a:t>
            </a:r>
            <a:endParaRPr altLang="en-US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600" y="440690"/>
            <a:ext cx="6699885" cy="57391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113280" y="400685"/>
            <a:ext cx="8442960" cy="57531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altLang="ru-RU" dirty="0"/>
              <a:t>Окно администратора</a:t>
            </a:r>
            <a:endParaRPr altLang="ru-RU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8445" y="1374775"/>
            <a:ext cx="9850120" cy="46564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>
          <a:xfrm>
            <a:off x="7644130" y="851535"/>
            <a:ext cx="4204335" cy="257746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altLang="en-US" dirty="0"/>
              <a:t>окно создания и Редактирования основной информации о произведениях искусства</a:t>
            </a:r>
            <a:endParaRPr altLang="en-US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775" y="439420"/>
            <a:ext cx="4730115" cy="59791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>
          <a:xfrm>
            <a:off x="7644130" y="851535"/>
            <a:ext cx="4204335" cy="257746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altLang="en-US" dirty="0"/>
              <a:t>окно создания и Редактирования основной информации о местах хранения</a:t>
            </a:r>
            <a:endParaRPr altLang="en-US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480" y="1379855"/>
            <a:ext cx="6150610" cy="33807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>
          <a:xfrm>
            <a:off x="7644130" y="851535"/>
            <a:ext cx="4204335" cy="257746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altLang="en-US" dirty="0"/>
              <a:t>окно создания и Редактирования основной информации о технике исполнения</a:t>
            </a:r>
            <a:endParaRPr altLang="en-US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335" y="1722755"/>
            <a:ext cx="6099175" cy="2573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>
          <a:xfrm>
            <a:off x="7644130" y="851535"/>
            <a:ext cx="4204335" cy="257746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altLang="en-US" dirty="0"/>
              <a:t>окно создания и Редактирования основной информации о жанрах</a:t>
            </a:r>
            <a:endParaRPr altLang="en-US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555" y="1687830"/>
            <a:ext cx="5887720" cy="32378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>
          <a:xfrm>
            <a:off x="7644130" y="851535"/>
            <a:ext cx="4204335" cy="257746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altLang="en-US" dirty="0"/>
              <a:t>окно создания и Редактирования основной информации о авторах</a:t>
            </a:r>
            <a:endParaRPr altLang="en-US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560" y="565785"/>
            <a:ext cx="6248400" cy="55435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870326" y="539751"/>
            <a:ext cx="4451349" cy="208222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Спасибо за внимание!</a:t>
            </a:r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66800" y="777246"/>
            <a:ext cx="10058400" cy="109728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Для чего нам вообще нужно искусство?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17"/>
          </p:nvPr>
        </p:nvSpPr>
        <p:spPr>
          <a:xfrm>
            <a:off x="1711243" y="2287435"/>
            <a:ext cx="8769514" cy="376819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altLang="en-US"/>
              <a:t>«</a:t>
            </a:r>
            <a:r>
              <a:rPr lang="en-US" altLang="en-US"/>
              <a:t>Искусство</a:t>
            </a:r>
            <a:r>
              <a:rPr lang="en-US" altLang="ru-RU"/>
              <a:t> — </a:t>
            </a:r>
            <a:r>
              <a:rPr lang="en-US" altLang="en-US"/>
              <a:t>это</a:t>
            </a:r>
            <a:r>
              <a:rPr lang="en-US" altLang="ru-RU"/>
              <a:t> </a:t>
            </a:r>
            <a:r>
              <a:rPr lang="en-US" altLang="en-US"/>
              <a:t>ложь</a:t>
            </a:r>
            <a:r>
              <a:rPr lang="en-US" altLang="ru-RU"/>
              <a:t>, </a:t>
            </a:r>
            <a:r>
              <a:rPr lang="en-US" altLang="en-US"/>
              <a:t>которая</a:t>
            </a:r>
            <a:r>
              <a:rPr lang="en-US" altLang="ru-RU"/>
              <a:t> </a:t>
            </a:r>
            <a:r>
              <a:rPr lang="en-US" altLang="en-US"/>
              <a:t>делает</a:t>
            </a:r>
            <a:r>
              <a:rPr lang="en-US" altLang="ru-RU"/>
              <a:t> </a:t>
            </a:r>
            <a:r>
              <a:rPr lang="en-US" altLang="en-US"/>
              <a:t>нас</a:t>
            </a:r>
            <a:r>
              <a:rPr lang="en-US" altLang="ru-RU"/>
              <a:t> </a:t>
            </a:r>
            <a:r>
              <a:rPr lang="en-US" altLang="en-US"/>
              <a:t>способными</a:t>
            </a:r>
            <a:r>
              <a:rPr lang="en-US" altLang="ru-RU"/>
              <a:t> </a:t>
            </a:r>
            <a:r>
              <a:rPr lang="en-US" altLang="en-US"/>
              <a:t>осознать</a:t>
            </a:r>
            <a:r>
              <a:rPr lang="en-US" altLang="ru-RU"/>
              <a:t> </a:t>
            </a:r>
            <a:r>
              <a:rPr lang="en-US" altLang="en-US"/>
              <a:t>правду</a:t>
            </a:r>
            <a:r>
              <a:rPr lang="en-US" altLang="en-US"/>
              <a:t>»</a:t>
            </a:r>
            <a:r>
              <a:t> </a:t>
            </a:r>
            <a:r>
              <a:rPr lang="en-US" altLang="en-US"/>
              <a:t>Пабло</a:t>
            </a:r>
            <a:r>
              <a:rPr lang="en-US" altLang="ru-RU"/>
              <a:t> </a:t>
            </a:r>
            <a:r>
              <a:rPr lang="en-US" altLang="en-US"/>
              <a:t>Пикассо</a:t>
            </a:r>
            <a:endParaRPr lang="en-US" altLang="en-US"/>
          </a:p>
          <a:p>
            <a:pPr rtl="0"/>
            <a:r>
              <a:rPr lang="en-US" altLang="en-US"/>
              <a:t>«</a:t>
            </a:r>
            <a:r>
              <a:rPr lang="en-US" altLang="en-US"/>
              <a:t>Искусство</a:t>
            </a:r>
            <a:r>
              <a:rPr lang="en-US" altLang="ru-RU"/>
              <a:t> — </a:t>
            </a:r>
            <a:r>
              <a:rPr lang="en-US" altLang="en-US"/>
              <a:t>это</a:t>
            </a:r>
            <a:r>
              <a:rPr lang="en-US" altLang="ru-RU"/>
              <a:t> </a:t>
            </a:r>
            <a:r>
              <a:rPr lang="en-US" altLang="en-US"/>
              <a:t>свобода</a:t>
            </a:r>
            <a:r>
              <a:rPr lang="en-US" altLang="ru-RU"/>
              <a:t>. </a:t>
            </a:r>
            <a:r>
              <a:rPr lang="en-US" altLang="en-US"/>
              <a:t>Если</a:t>
            </a:r>
            <a:r>
              <a:rPr lang="en-US" altLang="ru-RU"/>
              <a:t> </a:t>
            </a:r>
            <a:r>
              <a:rPr lang="en-US" altLang="en-US"/>
              <a:t>вы</a:t>
            </a:r>
            <a:r>
              <a:rPr lang="en-US" altLang="ru-RU"/>
              <a:t> </a:t>
            </a:r>
            <a:r>
              <a:rPr lang="en-US" altLang="en-US"/>
              <a:t>посадите</a:t>
            </a:r>
            <a:r>
              <a:rPr lang="en-US" altLang="ru-RU"/>
              <a:t> </a:t>
            </a:r>
            <a:r>
              <a:rPr lang="en-US" altLang="en-US"/>
              <a:t>его</a:t>
            </a:r>
            <a:r>
              <a:rPr lang="en-US" altLang="ru-RU"/>
              <a:t> </a:t>
            </a:r>
            <a:r>
              <a:rPr lang="en-US" altLang="en-US"/>
              <a:t>в</a:t>
            </a:r>
            <a:r>
              <a:rPr lang="en-US" altLang="ru-RU"/>
              <a:t> </a:t>
            </a:r>
            <a:r>
              <a:rPr lang="en-US" altLang="en-US"/>
              <a:t>клетку</a:t>
            </a:r>
            <a:r>
              <a:rPr lang="en-US" altLang="ru-RU"/>
              <a:t>, </a:t>
            </a:r>
            <a:r>
              <a:rPr lang="en-US" altLang="en-US"/>
              <a:t>оно</a:t>
            </a:r>
            <a:r>
              <a:rPr lang="en-US" altLang="ru-RU"/>
              <a:t> </a:t>
            </a:r>
            <a:r>
              <a:rPr lang="en-US" altLang="en-US"/>
              <a:t>умрет</a:t>
            </a:r>
            <a:r>
              <a:rPr lang="en-US" altLang="en-US"/>
              <a:t>»</a:t>
            </a:r>
            <a:r>
              <a:t> </a:t>
            </a:r>
            <a:r>
              <a:rPr lang="en-US" altLang="en-US"/>
              <a:t>Казимир</a:t>
            </a:r>
            <a:r>
              <a:rPr lang="en-US" altLang="ru-RU"/>
              <a:t> </a:t>
            </a:r>
            <a:r>
              <a:rPr lang="en-US" altLang="en-US"/>
              <a:t>Малевич</a:t>
            </a:r>
            <a:endParaRPr lang="en-US" altLang="en-US"/>
          </a:p>
          <a:p>
            <a:pPr rtl="0"/>
            <a:r>
              <a:rPr lang="en-US" altLang="ru-RU"/>
              <a:t>"</a:t>
            </a:r>
            <a:r>
              <a:rPr lang="en-US" altLang="en-US"/>
              <a:t>Искусство</a:t>
            </a:r>
            <a:r>
              <a:rPr lang="en-US" altLang="ru-RU"/>
              <a:t> — </a:t>
            </a:r>
            <a:r>
              <a:rPr lang="en-US" altLang="en-US"/>
              <a:t>это</a:t>
            </a:r>
            <a:r>
              <a:rPr lang="en-US" altLang="ru-RU"/>
              <a:t> </a:t>
            </a:r>
            <a:r>
              <a:rPr lang="en-US" altLang="en-US"/>
              <a:t>не</a:t>
            </a:r>
            <a:r>
              <a:rPr lang="en-US" altLang="ru-RU"/>
              <a:t> </a:t>
            </a:r>
            <a:r>
              <a:rPr lang="en-US" altLang="en-US"/>
              <a:t>то</a:t>
            </a:r>
            <a:r>
              <a:rPr lang="en-US" altLang="ru-RU"/>
              <a:t>, </a:t>
            </a:r>
            <a:r>
              <a:rPr lang="en-US" altLang="en-US"/>
              <a:t>что</a:t>
            </a:r>
            <a:r>
              <a:rPr lang="en-US" altLang="ru-RU"/>
              <a:t> </a:t>
            </a:r>
            <a:r>
              <a:rPr lang="en-US" altLang="en-US"/>
              <a:t>ты</a:t>
            </a:r>
            <a:r>
              <a:rPr lang="en-US" altLang="ru-RU"/>
              <a:t> </a:t>
            </a:r>
            <a:r>
              <a:rPr lang="en-US" altLang="en-US"/>
              <a:t>видишь</a:t>
            </a:r>
            <a:r>
              <a:rPr lang="en-US" altLang="ru-RU"/>
              <a:t>, </a:t>
            </a:r>
            <a:r>
              <a:rPr lang="en-US" altLang="en-US"/>
              <a:t>а</a:t>
            </a:r>
            <a:r>
              <a:rPr lang="en-US" altLang="ru-RU"/>
              <a:t> </a:t>
            </a:r>
            <a:r>
              <a:rPr lang="en-US" altLang="en-US"/>
              <a:t>то</a:t>
            </a:r>
            <a:r>
              <a:rPr lang="en-US" altLang="ru-RU"/>
              <a:t>, </a:t>
            </a:r>
            <a:r>
              <a:rPr lang="en-US" altLang="en-US"/>
              <a:t>что</a:t>
            </a:r>
            <a:r>
              <a:rPr lang="en-US" altLang="ru-RU"/>
              <a:t> </a:t>
            </a:r>
            <a:r>
              <a:rPr lang="en-US" altLang="en-US"/>
              <a:t>заставляешь</a:t>
            </a:r>
            <a:r>
              <a:rPr lang="en-US" altLang="ru-RU"/>
              <a:t> </a:t>
            </a:r>
            <a:r>
              <a:rPr lang="en-US" altLang="en-US"/>
              <a:t>видеть</a:t>
            </a:r>
            <a:r>
              <a:rPr lang="en-US" altLang="ru-RU"/>
              <a:t> </a:t>
            </a:r>
            <a:r>
              <a:rPr lang="en-US" altLang="en-US"/>
              <a:t>других</a:t>
            </a:r>
            <a:r>
              <a:rPr lang="en-US" altLang="ru-RU"/>
              <a:t>"</a:t>
            </a:r>
            <a:r>
              <a:rPr altLang="en-US"/>
              <a:t> </a:t>
            </a:r>
            <a:r>
              <a:rPr lang="en-US" altLang="en-US"/>
              <a:t>Эдгар</a:t>
            </a:r>
            <a:r>
              <a:rPr lang="en-US" altLang="ru-RU"/>
              <a:t> </a:t>
            </a:r>
            <a:r>
              <a:rPr lang="en-US" altLang="en-US"/>
              <a:t>Дега</a:t>
            </a:r>
            <a:endParaRPr lang="en-US" altLang="en-US"/>
          </a:p>
          <a:p>
            <a:pPr rtl="0"/>
            <a:r>
              <a:rPr lang="en-US" altLang="ru-RU"/>
              <a:t>"</a:t>
            </a:r>
            <a:r>
              <a:rPr lang="en-US" altLang="en-US"/>
              <a:t>Задача</a:t>
            </a:r>
            <a:r>
              <a:rPr lang="en-US" altLang="ru-RU"/>
              <a:t> </a:t>
            </a:r>
            <a:r>
              <a:rPr lang="en-US" altLang="en-US"/>
              <a:t>искусства</a:t>
            </a:r>
            <a:r>
              <a:rPr lang="en-US" altLang="ru-RU"/>
              <a:t> — </a:t>
            </a:r>
            <a:r>
              <a:rPr lang="en-US" altLang="en-US"/>
              <a:t>волновать</a:t>
            </a:r>
            <a:r>
              <a:rPr lang="en-US" altLang="ru-RU"/>
              <a:t> </a:t>
            </a:r>
            <a:r>
              <a:rPr lang="en-US" altLang="en-US"/>
              <a:t>сердца</a:t>
            </a:r>
            <a:r>
              <a:rPr lang="en-US" altLang="ru-RU"/>
              <a:t>"</a:t>
            </a:r>
            <a:r>
              <a:rPr altLang="en-US"/>
              <a:t> </a:t>
            </a:r>
            <a:r>
              <a:rPr lang="en-US" altLang="en-US"/>
              <a:t>Клод</a:t>
            </a:r>
            <a:r>
              <a:rPr lang="en-US" altLang="ru-RU"/>
              <a:t> </a:t>
            </a:r>
            <a:r>
              <a:rPr lang="en-US" altLang="en-US"/>
              <a:t>Гельвеций</a:t>
            </a:r>
            <a:endParaRPr lang="en-US" altLang="en-US"/>
          </a:p>
          <a:p>
            <a:pPr rtl="0"/>
            <a:r>
              <a:rPr lang="en-US" altLang="ru-RU"/>
              <a:t>"</a:t>
            </a:r>
            <a:r>
              <a:rPr lang="en-US" altLang="en-US"/>
              <a:t>Искусство</a:t>
            </a:r>
            <a:r>
              <a:rPr lang="en-US" altLang="ru-RU"/>
              <a:t> </a:t>
            </a:r>
            <a:r>
              <a:rPr lang="en-US" altLang="en-US"/>
              <a:t>должно</a:t>
            </a:r>
            <a:r>
              <a:rPr lang="en-US" altLang="ru-RU"/>
              <a:t> </a:t>
            </a:r>
            <a:r>
              <a:rPr lang="en-US" altLang="en-US"/>
              <a:t>утешать</a:t>
            </a:r>
            <a:r>
              <a:rPr lang="en-US" altLang="ru-RU"/>
              <a:t> </a:t>
            </a:r>
            <a:r>
              <a:rPr lang="en-US" altLang="en-US"/>
              <a:t>несчастных</a:t>
            </a:r>
            <a:r>
              <a:rPr lang="en-US" altLang="ru-RU"/>
              <a:t> </a:t>
            </a:r>
            <a:r>
              <a:rPr lang="en-US" altLang="en-US"/>
              <a:t>и</a:t>
            </a:r>
            <a:r>
              <a:rPr lang="en-US" altLang="ru-RU"/>
              <a:t> </a:t>
            </a:r>
            <a:r>
              <a:rPr lang="en-US" altLang="en-US"/>
              <a:t>делать</a:t>
            </a:r>
            <a:r>
              <a:rPr lang="en-US" altLang="ru-RU"/>
              <a:t> </a:t>
            </a:r>
            <a:r>
              <a:rPr lang="en-US" altLang="en-US"/>
              <a:t>несчастными</a:t>
            </a:r>
            <a:r>
              <a:rPr lang="en-US" altLang="ru-RU"/>
              <a:t> </a:t>
            </a:r>
            <a:r>
              <a:rPr lang="en-US" altLang="en-US"/>
              <a:t>утешенных</a:t>
            </a:r>
            <a:r>
              <a:rPr lang="en-US" altLang="ru-RU"/>
              <a:t>"</a:t>
            </a:r>
            <a:r>
              <a:rPr altLang="en-US"/>
              <a:t> </a:t>
            </a:r>
            <a:r>
              <a:rPr lang="en-US" altLang="en-US"/>
              <a:t>Фернандо</a:t>
            </a:r>
            <a:r>
              <a:rPr lang="en-US" altLang="ru-RU"/>
              <a:t> </a:t>
            </a:r>
            <a:r>
              <a:rPr lang="en-US" altLang="en-US"/>
              <a:t>Пессоа</a:t>
            </a:r>
            <a:endParaRPr lang="en-US" altLang="en-US"/>
          </a:p>
          <a:p>
            <a:pPr rtl="0"/>
            <a:r>
              <a:rPr lang="en-US" altLang="ru-RU"/>
              <a:t>"</a:t>
            </a:r>
            <a:r>
              <a:rPr lang="en-US" altLang="en-US"/>
              <a:t>Искусство</a:t>
            </a:r>
            <a:r>
              <a:rPr lang="en-US" altLang="ru-RU"/>
              <a:t> — </a:t>
            </a:r>
            <a:r>
              <a:rPr lang="en-US" altLang="en-US"/>
              <a:t>это</a:t>
            </a:r>
            <a:r>
              <a:rPr lang="en-US" altLang="ru-RU"/>
              <a:t> </a:t>
            </a:r>
            <a:r>
              <a:rPr lang="en-US" altLang="en-US"/>
              <a:t>совесть</a:t>
            </a:r>
            <a:r>
              <a:rPr lang="en-US" altLang="ru-RU"/>
              <a:t> </a:t>
            </a:r>
            <a:r>
              <a:rPr lang="en-US" altLang="en-US"/>
              <a:t>человечества</a:t>
            </a:r>
            <a:r>
              <a:rPr lang="en-US" altLang="ru-RU"/>
              <a:t>"</a:t>
            </a:r>
            <a:r>
              <a:rPr altLang="en-US"/>
              <a:t> </a:t>
            </a:r>
            <a:r>
              <a:rPr lang="en-US" altLang="en-US"/>
              <a:t>Альберт</a:t>
            </a:r>
            <a:r>
              <a:rPr lang="en-US" altLang="ru-RU"/>
              <a:t> </a:t>
            </a:r>
            <a:r>
              <a:rPr lang="en-US" altLang="en-US"/>
              <a:t>Швейцер</a:t>
            </a:r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65150" y="548640"/>
            <a:ext cx="5486400" cy="13716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В чем состоит «Эврика» проекта?</a:t>
            </a:r>
            <a:endParaRPr lang="ru-RU"/>
          </a:p>
        </p:txBody>
      </p:sp>
      <p:sp>
        <p:nvSpPr>
          <p:cNvPr id="13" name="Объект 12"/>
          <p:cNvSpPr>
            <a:spLocks noGrp="1"/>
          </p:cNvSpPr>
          <p:nvPr>
            <p:ph idx="1"/>
          </p:nvPr>
        </p:nvSpPr>
        <p:spPr>
          <a:xfrm>
            <a:off x="565149" y="2759076"/>
            <a:ext cx="5486399" cy="300989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  <a:p>
            <a:pPr rtl="0"/>
            <a:r>
              <a:rPr lang="en-US" altLang="en-US" dirty="0"/>
              <a:t>Инновационный</a:t>
            </a:r>
            <a:r>
              <a:rPr lang="en-US" altLang="ru-RU" dirty="0"/>
              <a:t> </a:t>
            </a:r>
            <a:r>
              <a:rPr lang="en-US" altLang="en-US" dirty="0"/>
              <a:t>подход</a:t>
            </a:r>
            <a:r>
              <a:rPr lang="en-US" altLang="ru-RU" dirty="0"/>
              <a:t> </a:t>
            </a:r>
            <a:r>
              <a:rPr lang="en-US" altLang="en-US" dirty="0"/>
              <a:t>к</a:t>
            </a:r>
            <a:r>
              <a:rPr lang="en-US" altLang="ru-RU" dirty="0"/>
              <a:t> </a:t>
            </a:r>
            <a:r>
              <a:rPr lang="en-US" altLang="en-US" dirty="0"/>
              <a:t>систематизации</a:t>
            </a:r>
            <a:r>
              <a:rPr lang="en-US" altLang="ru-RU" dirty="0"/>
              <a:t> </a:t>
            </a:r>
            <a:r>
              <a:rPr lang="en-US" altLang="en-US" dirty="0"/>
              <a:t>данных</a:t>
            </a:r>
            <a:endParaRPr lang="en-US" altLang="en-US" dirty="0"/>
          </a:p>
          <a:p>
            <a:pPr rtl="0"/>
            <a:r>
              <a:rPr lang="en-US" altLang="en-US" dirty="0"/>
              <a:t>Удобный</a:t>
            </a:r>
            <a:r>
              <a:rPr lang="en-US" altLang="ru-RU" dirty="0"/>
              <a:t> </a:t>
            </a:r>
            <a:r>
              <a:rPr lang="en-US" altLang="en-US" dirty="0"/>
              <a:t>интерфейс</a:t>
            </a:r>
            <a:r>
              <a:rPr lang="en-US" altLang="ru-RU" dirty="0"/>
              <a:t> </a:t>
            </a:r>
            <a:r>
              <a:rPr lang="en-US" altLang="en-US" dirty="0"/>
              <a:t>для</a:t>
            </a:r>
            <a:r>
              <a:rPr lang="en-US" altLang="ru-RU" dirty="0"/>
              <a:t> </a:t>
            </a:r>
            <a:r>
              <a:rPr lang="en-US" altLang="en-US" dirty="0"/>
              <a:t>пользователей</a:t>
            </a:r>
            <a:endParaRPr lang="en-US" altLang="en-US" dirty="0"/>
          </a:p>
          <a:p>
            <a:pPr rtl="0"/>
            <a:r>
              <a:rPr lang="en-US" altLang="en-US" dirty="0"/>
              <a:t>Поддержка</a:t>
            </a:r>
            <a:r>
              <a:rPr lang="en-US" altLang="ru-RU" dirty="0"/>
              <a:t> </a:t>
            </a:r>
            <a:r>
              <a:rPr lang="en-US" altLang="en-US" dirty="0"/>
              <a:t>культурного</a:t>
            </a:r>
            <a:r>
              <a:rPr lang="en-US" altLang="ru-RU" dirty="0"/>
              <a:t> </a:t>
            </a:r>
            <a:r>
              <a:rPr lang="en-US" altLang="en-US" dirty="0"/>
              <a:t>развития</a:t>
            </a:r>
            <a:endParaRPr lang="en-US" altLang="en-US" dirty="0"/>
          </a:p>
          <a:p>
            <a:pPr rtl="0"/>
            <a:r>
              <a:rPr altLang="en-US" dirty="0"/>
              <a:t>Развитие критического мышления</a:t>
            </a:r>
            <a:endParaRPr altLang="en-US" dirty="0"/>
          </a:p>
          <a:p>
            <a:pPr rtl="0"/>
            <a:r>
              <a:rPr lang="en-US" altLang="en-US" dirty="0"/>
              <a:t>Историческая</a:t>
            </a:r>
            <a:r>
              <a:rPr lang="en-US" altLang="ru-RU" dirty="0"/>
              <a:t> </a:t>
            </a:r>
            <a:r>
              <a:rPr lang="en-US" altLang="en-US" dirty="0"/>
              <a:t>и</a:t>
            </a:r>
            <a:r>
              <a:rPr lang="en-US" altLang="ru-RU" dirty="0"/>
              <a:t> </a:t>
            </a:r>
            <a:r>
              <a:rPr lang="en-US" altLang="en-US" dirty="0"/>
              <a:t>культурная</a:t>
            </a:r>
            <a:r>
              <a:rPr lang="en-US" altLang="ru-RU" dirty="0"/>
              <a:t> </a:t>
            </a:r>
            <a:r>
              <a:rPr lang="en-US" altLang="en-US" dirty="0"/>
              <a:t>осведомленность</a:t>
            </a:r>
            <a:endParaRPr lang="en-US" altLang="en-US" dirty="0"/>
          </a:p>
          <a:p>
            <a:pPr rtl="0"/>
            <a:r>
              <a:rPr lang="en-US" altLang="en-US" dirty="0"/>
              <a:t>Социальная</a:t>
            </a:r>
            <a:r>
              <a:rPr lang="en-US" altLang="ru-RU" dirty="0"/>
              <a:t> </a:t>
            </a:r>
            <a:r>
              <a:rPr lang="en-US" altLang="en-US" dirty="0"/>
              <a:t>связь</a:t>
            </a:r>
            <a:endParaRPr lang="en-US" altLang="en-US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2110" y="635"/>
            <a:ext cx="546989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>
          <a:xfrm>
            <a:off x="7766050" y="1079500"/>
            <a:ext cx="3884962" cy="21384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altLang="ru-RU" dirty="0"/>
              <a:t>ER-</a:t>
            </a:r>
            <a:r>
              <a:rPr altLang="ru-RU" dirty="0"/>
              <a:t> диаграмма </a:t>
            </a:r>
            <a:r>
              <a:rPr lang="ru-RU" dirty="0"/>
              <a:t>проекта</a:t>
            </a:r>
            <a:endParaRPr lang="ru-RU" dirty="0"/>
          </a:p>
        </p:txBody>
      </p:sp>
      <p:pic>
        <p:nvPicPr>
          <p:cNvPr id="55" name="Рисунок 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530" y="540385"/>
            <a:ext cx="6432550" cy="5543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67715" y="237490"/>
            <a:ext cx="3679825" cy="98806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библиотеки и фреймворки</a:t>
            </a:r>
            <a:endParaRPr lang="ru-RU"/>
          </a:p>
        </p:txBody>
      </p:sp>
      <p:sp>
        <p:nvSpPr>
          <p:cNvPr id="4" name="Заголовок 1"/>
          <p:cNvSpPr>
            <a:spLocks noGrp="1"/>
          </p:cNvSpPr>
          <p:nvPr/>
        </p:nvSpPr>
        <p:spPr>
          <a:xfrm>
            <a:off x="912495" y="1378585"/>
            <a:ext cx="6118225" cy="252349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>
                <a:latin typeface="+mj-lt"/>
                <a:cs typeface="+mj-lt"/>
              </a:rPr>
              <a:t>Библиотеки:</a:t>
            </a:r>
            <a:endParaRPr lang="ru-RU">
              <a:latin typeface="+mj-lt"/>
              <a:cs typeface="+mj-lt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altLang="ru-RU">
                <a:latin typeface="+mj-lt"/>
                <a:cs typeface="+mj-lt"/>
              </a:rPr>
              <a:t>Aspose.Words</a:t>
            </a:r>
            <a:endParaRPr lang="en-US" altLang="ru-RU">
              <a:latin typeface="+mj-lt"/>
              <a:cs typeface="+mj-lt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altLang="ru-RU">
                <a:latin typeface="+mj-lt"/>
                <a:cs typeface="+mj-lt"/>
              </a:rPr>
              <a:t>MaterialDesignThemes</a:t>
            </a:r>
            <a:endParaRPr lang="en-US" altLang="ru-RU">
              <a:latin typeface="+mj-lt"/>
              <a:cs typeface="+mj-lt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altLang="ru-RU">
                <a:latin typeface="+mj-lt"/>
                <a:cs typeface="+mj-lt"/>
              </a:rPr>
              <a:t>Pomelo.EntityFrameworkCore.MySql</a:t>
            </a:r>
            <a:endParaRPr lang="en-US" altLang="ru-RU">
              <a:latin typeface="+mj-lt"/>
              <a:cs typeface="+mj-lt"/>
            </a:endParaRPr>
          </a:p>
          <a:p>
            <a:pPr indent="0" algn="l" rtl="0">
              <a:buFont typeface="Arial" panose="020B0604020202020204" pitchFamily="34" charset="0"/>
              <a:buNone/>
            </a:pPr>
            <a:endParaRPr lang="en-US" altLang="ru-RU">
              <a:latin typeface="+mj-lt"/>
              <a:cs typeface="+mj-lt"/>
            </a:endParaRPr>
          </a:p>
          <a:p>
            <a:pPr indent="0" algn="l" rtl="0">
              <a:buFont typeface="Arial" panose="020B0604020202020204" pitchFamily="34" charset="0"/>
              <a:buNone/>
            </a:pPr>
            <a:endParaRPr lang="en-US" altLang="ru-RU">
              <a:latin typeface="+mj-lt"/>
              <a:cs typeface="+mj-lt"/>
            </a:endParaRPr>
          </a:p>
          <a:p>
            <a:pPr indent="0" algn="l" rtl="0">
              <a:buFont typeface="Arial" panose="020B0604020202020204" pitchFamily="34" charset="0"/>
              <a:buNone/>
            </a:pPr>
            <a:r>
              <a:rPr altLang="en-US">
                <a:latin typeface="+mj-lt"/>
                <a:cs typeface="+mj-lt"/>
              </a:rPr>
              <a:t>Фреймворки:</a:t>
            </a:r>
            <a:endParaRPr altLang="en-US">
              <a:latin typeface="+mj-lt"/>
              <a:cs typeface="+mj-lt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altLang="ru-RU">
                <a:latin typeface="+mj-lt"/>
                <a:cs typeface="+mj-lt"/>
              </a:rPr>
              <a:t>Microsoft.EntityFrameworkCore</a:t>
            </a:r>
            <a:endParaRPr lang="en-US" altLang="ru-RU">
              <a:latin typeface="+mj-lt"/>
              <a:cs typeface="+mj-lt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altLang="ru-RU">
                <a:latin typeface="+mj-lt"/>
                <a:cs typeface="+mj-lt"/>
              </a:rPr>
              <a:t>Microsoft.EntityFrameworkCore.Tools</a:t>
            </a:r>
            <a:endParaRPr lang="en-US" altLang="ru-RU">
              <a:latin typeface="+mj-lt"/>
              <a:cs typeface="+mj-lt"/>
            </a:endParaRPr>
          </a:p>
        </p:txBody>
      </p:sp>
      <p:sp>
        <p:nvSpPr>
          <p:cNvPr id="11" name="Заголовок 1"/>
          <p:cNvSpPr>
            <a:spLocks noGrp="1"/>
          </p:cNvSpPr>
          <p:nvPr/>
        </p:nvSpPr>
        <p:spPr>
          <a:xfrm>
            <a:off x="912495" y="5012690"/>
            <a:ext cx="2240280" cy="87312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>
                <a:latin typeface="+mj-lt"/>
                <a:cs typeface="+mj-lt"/>
              </a:rPr>
              <a:t>Среда разработки:</a:t>
            </a:r>
            <a:endParaRPr lang="ru-RU">
              <a:latin typeface="+mj-lt"/>
              <a:cs typeface="+mj-lt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altLang="ru-RU">
                <a:latin typeface="+mj-lt"/>
                <a:cs typeface="+mj-lt"/>
              </a:rPr>
              <a:t>Visual Studio 2022</a:t>
            </a:r>
            <a:endParaRPr lang="en-US" altLang="ru-RU">
              <a:latin typeface="+mj-lt"/>
              <a:cs typeface="+mj-lt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altLang="ru-RU">
                <a:latin typeface="+mj-lt"/>
                <a:cs typeface="+mj-lt"/>
              </a:rPr>
              <a:t>MySql</a:t>
            </a:r>
            <a:endParaRPr lang="en-US" altLang="ru-RU">
              <a:latin typeface="+mj-lt"/>
              <a:cs typeface="+mj-lt"/>
            </a:endParaRPr>
          </a:p>
        </p:txBody>
      </p:sp>
      <p:sp>
        <p:nvSpPr>
          <p:cNvPr id="12" name="Заголовок 1"/>
          <p:cNvSpPr>
            <a:spLocks noGrp="1"/>
          </p:cNvSpPr>
          <p:nvPr/>
        </p:nvSpPr>
        <p:spPr>
          <a:xfrm>
            <a:off x="4620895" y="5012690"/>
            <a:ext cx="2240280" cy="87312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ru-RU"/>
            </a:defPPr>
          </a:lstStyle>
          <a:p>
            <a:pPr rtl="0"/>
            <a:r>
              <a:rPr altLang="ru-RU">
                <a:latin typeface="+mj-lt"/>
                <a:cs typeface="+mj-lt"/>
              </a:rPr>
              <a:t>Язык программирования:</a:t>
            </a:r>
            <a:endParaRPr altLang="ru-RU">
              <a:latin typeface="+mj-lt"/>
              <a:cs typeface="+mj-lt"/>
            </a:endParaRPr>
          </a:p>
          <a:p>
            <a:pPr rtl="0"/>
            <a:r>
              <a:rPr lang="en-US" altLang="ru-RU">
                <a:latin typeface="+mj-lt"/>
                <a:cs typeface="+mj-lt"/>
              </a:rPr>
              <a:t>C#</a:t>
            </a:r>
            <a:endParaRPr altLang="en-US">
              <a:latin typeface="+mj-lt"/>
              <a:cs typeface="+mj-lt"/>
            </a:endParaRPr>
          </a:p>
        </p:txBody>
      </p:sp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0565" y="0"/>
            <a:ext cx="3860800" cy="2285365"/>
          </a:xfrm>
          <a:prstGeom prst="rect">
            <a:avLst/>
          </a:prstGeom>
        </p:spPr>
      </p:pic>
      <p:pic>
        <p:nvPicPr>
          <p:cNvPr id="15" name="Изображение 14" descr="Fav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400" y="2291080"/>
            <a:ext cx="2437765" cy="2280920"/>
          </a:xfrm>
          <a:prstGeom prst="rect">
            <a:avLst/>
          </a:prstGeom>
        </p:spPr>
      </p:pic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515" y="5060950"/>
            <a:ext cx="3880485" cy="1809750"/>
          </a:xfrm>
          <a:prstGeom prst="rect">
            <a:avLst/>
          </a:prstGeom>
        </p:spPr>
      </p:pic>
      <p:sp>
        <p:nvSpPr>
          <p:cNvPr id="19" name="Заголовок 1"/>
          <p:cNvSpPr>
            <a:spLocks noGrp="1"/>
          </p:cNvSpPr>
          <p:nvPr/>
        </p:nvSpPr>
        <p:spPr>
          <a:xfrm>
            <a:off x="10296525" y="4636770"/>
            <a:ext cx="1813560" cy="412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ru-RU"/>
            </a:defPPr>
          </a:lstStyle>
          <a:p>
            <a:pPr algn="r" rtl="0"/>
            <a:r>
              <a:rPr altLang="en-US">
                <a:latin typeface="+mj-lt"/>
                <a:cs typeface="+mj-lt"/>
              </a:rPr>
              <a:t>Икона</a:t>
            </a:r>
            <a:endParaRPr altLang="en-US">
              <a:latin typeface="+mj-lt"/>
              <a:cs typeface="+mj-lt"/>
            </a:endParaRPr>
          </a:p>
        </p:txBody>
      </p:sp>
      <p:pic>
        <p:nvPicPr>
          <p:cNvPr id="3" name="Изображение 2"/>
          <p:cNvPicPr/>
          <p:nvPr/>
        </p:nvPicPr>
        <p:blipFill>
          <a:blip r:embed="rId4"/>
          <a:stretch>
            <a:fillRect/>
          </a:stretch>
        </p:blipFill>
        <p:spPr>
          <a:xfrm>
            <a:off x="6590665" y="132715"/>
            <a:ext cx="1573530" cy="1518285"/>
          </a:xfrm>
          <a:prstGeom prst="rect">
            <a:avLst/>
          </a:prstGeom>
        </p:spPr>
      </p:pic>
      <p:pic>
        <p:nvPicPr>
          <p:cNvPr id="5" name="Изображение 4"/>
          <p:cNvPicPr/>
          <p:nvPr/>
        </p:nvPicPr>
        <p:blipFill>
          <a:blip r:embed="rId5"/>
          <a:stretch>
            <a:fillRect/>
          </a:stretch>
        </p:blipFill>
        <p:spPr>
          <a:xfrm>
            <a:off x="6857365" y="2019300"/>
            <a:ext cx="1306830" cy="1263015"/>
          </a:xfrm>
          <a:prstGeom prst="rect">
            <a:avLst/>
          </a:prstGeom>
        </p:spPr>
      </p:pic>
      <p:pic>
        <p:nvPicPr>
          <p:cNvPr id="6" name="Изображение 5"/>
          <p:cNvPicPr/>
          <p:nvPr/>
        </p:nvPicPr>
        <p:blipFill>
          <a:blip r:embed="rId6"/>
          <a:stretch>
            <a:fillRect/>
          </a:stretch>
        </p:blipFill>
        <p:spPr>
          <a:xfrm>
            <a:off x="5266690" y="2019935"/>
            <a:ext cx="1403985" cy="1262380"/>
          </a:xfrm>
          <a:prstGeom prst="rect">
            <a:avLst/>
          </a:prstGeom>
        </p:spPr>
      </p:pic>
      <p:pic>
        <p:nvPicPr>
          <p:cNvPr id="8" name="Изображение 7"/>
          <p:cNvPicPr/>
          <p:nvPr/>
        </p:nvPicPr>
        <p:blipFill>
          <a:blip r:embed="rId7"/>
          <a:stretch>
            <a:fillRect/>
          </a:stretch>
        </p:blipFill>
        <p:spPr>
          <a:xfrm>
            <a:off x="4912360" y="144780"/>
            <a:ext cx="1511935" cy="1458595"/>
          </a:xfrm>
          <a:prstGeom prst="rect">
            <a:avLst/>
          </a:prstGeom>
        </p:spPr>
      </p:pic>
      <p:pic>
        <p:nvPicPr>
          <p:cNvPr id="9" name="Изображение 8"/>
          <p:cNvPicPr/>
          <p:nvPr/>
        </p:nvPicPr>
        <p:blipFill>
          <a:blip r:embed="rId8"/>
          <a:stretch>
            <a:fillRect/>
          </a:stretch>
        </p:blipFill>
        <p:spPr>
          <a:xfrm>
            <a:off x="6691630" y="3404870"/>
            <a:ext cx="1472565" cy="1485265"/>
          </a:xfrm>
          <a:prstGeom prst="rect">
            <a:avLst/>
          </a:prstGeom>
        </p:spPr>
      </p:pic>
      <p:pic>
        <p:nvPicPr>
          <p:cNvPr id="10" name="Изображение 9"/>
          <p:cNvPicPr/>
          <p:nvPr/>
        </p:nvPicPr>
        <p:blipFill>
          <a:blip r:embed="rId9"/>
          <a:stretch>
            <a:fillRect/>
          </a:stretch>
        </p:blipFill>
        <p:spPr>
          <a:xfrm>
            <a:off x="5366385" y="3326765"/>
            <a:ext cx="1430655" cy="1563370"/>
          </a:xfrm>
          <a:prstGeom prst="rect">
            <a:avLst/>
          </a:prstGeom>
        </p:spPr>
      </p:pic>
      <p:pic>
        <p:nvPicPr>
          <p:cNvPr id="14" name="Изображение 13"/>
          <p:cNvPicPr/>
          <p:nvPr/>
        </p:nvPicPr>
        <p:blipFill>
          <a:blip r:embed="rId10"/>
          <a:stretch>
            <a:fillRect/>
          </a:stretch>
        </p:blipFill>
        <p:spPr>
          <a:xfrm>
            <a:off x="6796405" y="5012690"/>
            <a:ext cx="1515110" cy="14408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393815" y="548640"/>
            <a:ext cx="4711065" cy="13716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схема базы данных</a:t>
            </a:r>
            <a:endParaRPr lang="ru-RU" dirty="0"/>
          </a:p>
        </p:txBody>
      </p:sp>
      <p:sp>
        <p:nvSpPr>
          <p:cNvPr id="15" name="Объект 14"/>
          <p:cNvSpPr>
            <a:spLocks noGrp="1"/>
          </p:cNvSpPr>
          <p:nvPr>
            <p:ph idx="1"/>
          </p:nvPr>
        </p:nvSpPr>
        <p:spPr>
          <a:xfrm>
            <a:off x="6670675" y="2759075"/>
            <a:ext cx="4712970" cy="162496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altLang="en-US"/>
              <a:t>Схема</a:t>
            </a:r>
            <a:r>
              <a:rPr lang="en-US" altLang="ru-RU"/>
              <a:t> </a:t>
            </a:r>
            <a:r>
              <a:rPr lang="en-US" altLang="en-US"/>
              <a:t>базы</a:t>
            </a:r>
            <a:r>
              <a:rPr lang="en-US" altLang="ru-RU"/>
              <a:t> </a:t>
            </a:r>
            <a:r>
              <a:rPr lang="en-US" altLang="en-US"/>
              <a:t>данных</a:t>
            </a:r>
            <a:r>
              <a:rPr lang="en-US" altLang="ru-RU"/>
              <a:t> — </a:t>
            </a:r>
            <a:r>
              <a:rPr lang="en-US" altLang="en-US"/>
              <a:t>это</a:t>
            </a:r>
            <a:r>
              <a:rPr lang="en-US" altLang="ru-RU"/>
              <a:t> </a:t>
            </a:r>
            <a:r>
              <a:rPr lang="en-US" altLang="en-US"/>
              <a:t>структурированное</a:t>
            </a:r>
            <a:r>
              <a:rPr lang="en-US" altLang="ru-RU"/>
              <a:t> </a:t>
            </a:r>
            <a:r>
              <a:rPr lang="en-US" altLang="en-US"/>
              <a:t>представление</a:t>
            </a:r>
            <a:r>
              <a:rPr lang="en-US" altLang="ru-RU"/>
              <a:t> </a:t>
            </a:r>
            <a:r>
              <a:rPr lang="en-US" altLang="en-US"/>
              <a:t>организации</a:t>
            </a:r>
            <a:r>
              <a:rPr lang="en-US" altLang="ru-RU"/>
              <a:t> </a:t>
            </a:r>
            <a:r>
              <a:rPr lang="en-US" altLang="en-US"/>
              <a:t>данных</a:t>
            </a:r>
            <a:r>
              <a:rPr lang="en-US" altLang="ru-RU"/>
              <a:t>, </a:t>
            </a:r>
            <a:r>
              <a:rPr lang="en-US" altLang="en-US"/>
              <a:t>их</a:t>
            </a:r>
            <a:r>
              <a:rPr lang="en-US" altLang="ru-RU"/>
              <a:t> </a:t>
            </a:r>
            <a:r>
              <a:rPr lang="en-US" altLang="en-US"/>
              <a:t>взаимосвязей</a:t>
            </a:r>
            <a:r>
              <a:rPr lang="en-US" altLang="ru-RU"/>
              <a:t> </a:t>
            </a:r>
            <a:r>
              <a:rPr lang="en-US" altLang="en-US"/>
              <a:t>и</a:t>
            </a:r>
            <a:r>
              <a:rPr lang="en-US" altLang="ru-RU"/>
              <a:t> </a:t>
            </a:r>
            <a:r>
              <a:rPr lang="en-US" altLang="en-US"/>
              <a:t>правил</a:t>
            </a:r>
            <a:r>
              <a:rPr lang="en-US" altLang="ru-RU"/>
              <a:t>, </a:t>
            </a:r>
            <a:r>
              <a:rPr lang="en-US" altLang="en-US"/>
              <a:t>которые</a:t>
            </a:r>
            <a:r>
              <a:rPr lang="en-US" altLang="ru-RU"/>
              <a:t> </a:t>
            </a:r>
            <a:r>
              <a:rPr lang="en-US" altLang="en-US"/>
              <a:t>определяют</a:t>
            </a:r>
            <a:r>
              <a:rPr lang="en-US" altLang="ru-RU"/>
              <a:t>, </a:t>
            </a:r>
            <a:r>
              <a:rPr lang="en-US" altLang="en-US"/>
              <a:t>как</a:t>
            </a:r>
            <a:r>
              <a:rPr lang="en-US" altLang="ru-RU"/>
              <a:t> </a:t>
            </a:r>
            <a:r>
              <a:rPr lang="en-US" altLang="en-US"/>
              <a:t>данные</a:t>
            </a:r>
            <a:r>
              <a:rPr lang="en-US" altLang="ru-RU"/>
              <a:t> </a:t>
            </a:r>
            <a:r>
              <a:rPr lang="en-US" altLang="en-US"/>
              <a:t>будут</a:t>
            </a:r>
            <a:r>
              <a:rPr lang="en-US" altLang="ru-RU"/>
              <a:t> </a:t>
            </a:r>
            <a:r>
              <a:rPr lang="en-US" altLang="en-US"/>
              <a:t>храниться</a:t>
            </a:r>
            <a:r>
              <a:rPr lang="en-US" altLang="ru-RU"/>
              <a:t>, </a:t>
            </a:r>
            <a:r>
              <a:rPr lang="en-US" altLang="en-US"/>
              <a:t>обрабатываться</a:t>
            </a:r>
            <a:r>
              <a:rPr lang="en-US" altLang="ru-RU"/>
              <a:t> </a:t>
            </a:r>
            <a:r>
              <a:rPr lang="en-US" altLang="en-US"/>
              <a:t>и</a:t>
            </a:r>
            <a:r>
              <a:rPr lang="en-US" altLang="ru-RU"/>
              <a:t> </a:t>
            </a:r>
            <a:r>
              <a:rPr lang="en-US" altLang="en-US"/>
              <a:t>управляться</a:t>
            </a:r>
            <a:endParaRPr lang="en-US" altLang="en-US"/>
          </a:p>
        </p:txBody>
      </p:sp>
      <p:pic>
        <p:nvPicPr>
          <p:cNvPr id="52" name="Рисунок 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25" y="548640"/>
            <a:ext cx="5881370" cy="5327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54000" y="271145"/>
            <a:ext cx="2759075" cy="142811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модульная схема проекта</a:t>
            </a:r>
            <a:endParaRPr lang="ru-RU" dirty="0"/>
          </a:p>
        </p:txBody>
      </p:sp>
      <p:sp>
        <p:nvSpPr>
          <p:cNvPr id="15" name="Объект 14"/>
          <p:cNvSpPr>
            <a:spLocks noGrp="1"/>
          </p:cNvSpPr>
          <p:nvPr>
            <p:ph idx="1"/>
          </p:nvPr>
        </p:nvSpPr>
        <p:spPr>
          <a:xfrm>
            <a:off x="254000" y="2112645"/>
            <a:ext cx="2759075" cy="40024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altLang="en-US"/>
              <a:t>Модульная</a:t>
            </a:r>
            <a:r>
              <a:rPr lang="en-US" altLang="ru-RU"/>
              <a:t> </a:t>
            </a:r>
            <a:r>
              <a:rPr lang="en-US" altLang="en-US"/>
              <a:t>схема</a:t>
            </a:r>
            <a:r>
              <a:rPr lang="en-US" altLang="ru-RU"/>
              <a:t> </a:t>
            </a:r>
            <a:r>
              <a:rPr lang="en-US" altLang="en-US"/>
              <a:t>проекта</a:t>
            </a:r>
            <a:r>
              <a:rPr lang="en-US" altLang="ru-RU"/>
              <a:t> — </a:t>
            </a:r>
            <a:r>
              <a:rPr lang="en-US" altLang="en-US"/>
              <a:t>это</a:t>
            </a:r>
            <a:r>
              <a:rPr lang="en-US" altLang="ru-RU"/>
              <a:t> </a:t>
            </a:r>
            <a:r>
              <a:rPr lang="en-US" altLang="en-US"/>
              <a:t>визуальное</a:t>
            </a:r>
            <a:r>
              <a:rPr lang="en-US" altLang="ru-RU"/>
              <a:t> </a:t>
            </a:r>
            <a:r>
              <a:rPr lang="en-US" altLang="en-US"/>
              <a:t>представление</a:t>
            </a:r>
            <a:r>
              <a:rPr lang="en-US" altLang="ru-RU"/>
              <a:t> </a:t>
            </a:r>
            <a:r>
              <a:rPr lang="en-US" altLang="en-US"/>
              <a:t>структуры</a:t>
            </a:r>
            <a:r>
              <a:rPr lang="en-US" altLang="ru-RU"/>
              <a:t> </a:t>
            </a:r>
            <a:r>
              <a:rPr lang="en-US" altLang="en-US"/>
              <a:t>и</a:t>
            </a:r>
            <a:r>
              <a:rPr lang="en-US" altLang="ru-RU"/>
              <a:t> </a:t>
            </a:r>
            <a:r>
              <a:rPr lang="en-US" altLang="en-US"/>
              <a:t>компонентов</a:t>
            </a:r>
            <a:r>
              <a:rPr lang="en-US" altLang="ru-RU"/>
              <a:t> </a:t>
            </a:r>
            <a:r>
              <a:rPr lang="en-US" altLang="en-US"/>
              <a:t>проекта</a:t>
            </a:r>
            <a:r>
              <a:rPr lang="en-US" altLang="ru-RU"/>
              <a:t>, </a:t>
            </a:r>
            <a:r>
              <a:rPr lang="en-US" altLang="en-US"/>
              <a:t>которое</a:t>
            </a:r>
            <a:r>
              <a:rPr lang="en-US" altLang="ru-RU"/>
              <a:t> </a:t>
            </a:r>
            <a:r>
              <a:rPr lang="en-US" altLang="en-US"/>
              <a:t>помогает</a:t>
            </a:r>
            <a:r>
              <a:rPr lang="en-US" altLang="ru-RU"/>
              <a:t> </a:t>
            </a:r>
            <a:r>
              <a:rPr lang="en-US" altLang="en-US"/>
              <a:t>организовать</a:t>
            </a:r>
            <a:r>
              <a:rPr lang="en-US" altLang="ru-RU"/>
              <a:t> </a:t>
            </a:r>
            <a:r>
              <a:rPr lang="en-US" altLang="en-US"/>
              <a:t>и</a:t>
            </a:r>
            <a:r>
              <a:rPr lang="en-US" altLang="ru-RU"/>
              <a:t> </a:t>
            </a:r>
            <a:r>
              <a:rPr lang="en-US" altLang="en-US"/>
              <a:t>систематизировать</a:t>
            </a:r>
            <a:r>
              <a:rPr lang="en-US" altLang="ru-RU"/>
              <a:t> </a:t>
            </a:r>
            <a:r>
              <a:rPr lang="en-US" altLang="en-US"/>
              <a:t>его</a:t>
            </a:r>
            <a:r>
              <a:rPr lang="en-US" altLang="ru-RU"/>
              <a:t> </a:t>
            </a:r>
            <a:r>
              <a:rPr lang="en-US" altLang="en-US"/>
              <a:t>элементы</a:t>
            </a:r>
            <a:r>
              <a:rPr lang="en-US" altLang="ru-RU"/>
              <a:t>.</a:t>
            </a:r>
            <a:endParaRPr lang="en-US" altLang="ru-RU"/>
          </a:p>
        </p:txBody>
      </p:sp>
      <p:pic>
        <p:nvPicPr>
          <p:cNvPr id="59" name="Рисунок 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2480" y="455930"/>
            <a:ext cx="8676640" cy="43408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850640" y="535940"/>
            <a:ext cx="3757930" cy="112776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тестирование проекта</a:t>
            </a:r>
            <a:endParaRPr lang="ru-RU" dirty="0"/>
          </a:p>
        </p:txBody>
      </p:sp>
      <p:pic>
        <p:nvPicPr>
          <p:cNvPr id="2306" name="Рисунок 23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" y="2280603"/>
            <a:ext cx="5737860" cy="2465705"/>
          </a:xfrm>
          <a:prstGeom prst="rect">
            <a:avLst/>
          </a:prstGeom>
        </p:spPr>
      </p:pic>
      <p:pic>
        <p:nvPicPr>
          <p:cNvPr id="2307" name="Рисунок 23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935" y="2280920"/>
            <a:ext cx="5670550" cy="24561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>
          <a:xfrm>
            <a:off x="7766050" y="1079500"/>
            <a:ext cx="3884962" cy="21384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altLang="en-US" dirty="0"/>
              <a:t>Окно авторизации</a:t>
            </a:r>
            <a:endParaRPr altLang="en-US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2715" y="652145"/>
            <a:ext cx="4693285" cy="53136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Calibri Light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3A5F18C-93E4-4C3A-A312-44EF0CB57AC8}">
  <ds:schemaRefs/>
</ds:datastoreItem>
</file>

<file path=customXml/itemProps2.xml><?xml version="1.0" encoding="utf-8"?>
<ds:datastoreItem xmlns:ds="http://schemas.openxmlformats.org/officeDocument/2006/customXml" ds:itemID="{4A33059B-AF8D-467E-BDB3-CD063FDD209D}">
  <ds:schemaRefs/>
</ds:datastoreItem>
</file>

<file path=customXml/itemProps3.xml><?xml version="1.0" encoding="utf-8"?>
<ds:datastoreItem xmlns:ds="http://schemas.openxmlformats.org/officeDocument/2006/customXml" ds:itemID="{187FEE6A-70C7-4994-95E7-698D6AC488D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2038</Words>
  <Application>WPS Presentation</Application>
  <PresentationFormat>Широкоэкранный</PresentationFormat>
  <Paragraphs>81</Paragraphs>
  <Slides>19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SimSun</vt:lpstr>
      <vt:lpstr>Wingdings</vt:lpstr>
      <vt:lpstr>Calibri Light</vt:lpstr>
      <vt:lpstr>Calibri Light</vt:lpstr>
      <vt:lpstr>Rockwell Nova Light</vt:lpstr>
      <vt:lpstr>Rockwell</vt:lpstr>
      <vt:lpstr>Microsoft YaHei</vt:lpstr>
      <vt:lpstr>Arial Unicode MS</vt:lpstr>
      <vt:lpstr>Calibri</vt:lpstr>
      <vt:lpstr>LeafVTI</vt:lpstr>
      <vt:lpstr>ПРОЕКТИРОВАНИЕ БАЗЫ ДАННЫХ И РАЗРАБОТКА ПРИЛОЖЕНИЯ  ДЛЯ ВЕДЕНИЯ СПРАВОЧНИКА ПРОИЗВЕДЕНИЙ ИСКУССТВ</vt:lpstr>
      <vt:lpstr>Для чего нам вообще нужно искусство?</vt:lpstr>
      <vt:lpstr>В чем состоит «Эврика» проекта?</vt:lpstr>
      <vt:lpstr>ER- диаграмма проекта</vt:lpstr>
      <vt:lpstr>библиотеки и фреймворки</vt:lpstr>
      <vt:lpstr>схема базы данных</vt:lpstr>
      <vt:lpstr>модульная схема проекта</vt:lpstr>
      <vt:lpstr>тестирование проекта</vt:lpstr>
      <vt:lpstr>Окно авторизации</vt:lpstr>
      <vt:lpstr>Окно пользователя</vt:lpstr>
      <vt:lpstr>Окно генерации, отправки и сохранения отчёта</vt:lpstr>
      <vt:lpstr>окно с основной информацией о произведениях искусства</vt:lpstr>
      <vt:lpstr>Окно администратора</vt:lpstr>
      <vt:lpstr>окно создания и Редактирования основной информации о произведениях искусства</vt:lpstr>
      <vt:lpstr>окно создания и Редактирования основной информации о местах хранения</vt:lpstr>
      <vt:lpstr>окно создания и Редактирования основной информации о технике исполнения</vt:lpstr>
      <vt:lpstr>окно создания и Редактирования основной информации о жанрах</vt:lpstr>
      <vt:lpstr>окно создания и Редактирования основной информации о авторах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ПРОЕКТИРОВАНИЕ БАЗЫ ДАННЫХ И РАЗРАБОТКА ПРИЛОЖЕНИЯ  ДЛЯ ВЕДЕНИЯ СПРАВОЧНИКА ПРОИЗВЕДЕНИЙ ИСКУССТВ</dc:title>
  <dc:creator/>
  <cp:lastModifiedBy>Яна</cp:lastModifiedBy>
  <cp:revision>3</cp:revision>
  <dcterms:created xsi:type="dcterms:W3CDTF">2025-06-25T03:59:00Z</dcterms:created>
  <dcterms:modified xsi:type="dcterms:W3CDTF">2025-06-25T14:09:14Z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D552CE24BFB9434A9430409E8587E04D_13</vt:lpwstr>
  </property>
  <property fmtid="{D5CDD505-2E9C-101B-9397-08002B2CF9AE}" pid="4" name="KSOProductBuildVer">
    <vt:lpwstr>1049-12.2.0.21546</vt:lpwstr>
  </property>
</Properties>
</file>